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9" r:id="rId7"/>
    <p:sldId id="263" r:id="rId8"/>
    <p:sldId id="264" r:id="rId9"/>
    <p:sldId id="273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80000"/>
    <a:srgbClr val="8A857A"/>
    <a:srgbClr val="FF0066"/>
    <a:srgbClr val="BF8565"/>
    <a:srgbClr val="EFD8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7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EE071-A6A8-47FB-A273-9361F3993B51}" type="datetimeFigureOut">
              <a:rPr lang="fr-FR" smtClean="0"/>
              <a:pPr/>
              <a:t>07/09/2022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8E9BB-43A0-4425-BEFE-BD6239B8F78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hyperlink" Target="https://www.babelio.com/livres/Fordham-John-Blake-tome-1/1158548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jpe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642910" y="4357694"/>
            <a:ext cx="6643734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Le prix sera décerné début </a:t>
            </a:r>
            <a:r>
              <a:rPr lang="fr-FR" sz="2400" b="1" dirty="0" smtClean="0">
                <a:solidFill>
                  <a:srgbClr val="FFFF00"/>
                </a:solidFill>
              </a:rPr>
              <a:t>Mars 2023,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après discussions et délibérations entre élèves des lycées de Talence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14290"/>
            <a:ext cx="728664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Prix Lycéen Talence 2023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0034" y="5715016"/>
            <a:ext cx="7143800" cy="477054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 smtClean="0">
                <a:solidFill>
                  <a:schemeClr val="tx2">
                    <a:lumMod val="50000"/>
                  </a:schemeClr>
                </a:solidFill>
              </a:rPr>
              <a:t>Rendez-vous au CDI pour participer !</a:t>
            </a:r>
            <a:r>
              <a:rPr lang="fr-FR" sz="2500" b="1" dirty="0" smtClean="0">
                <a:solidFill>
                  <a:schemeClr val="bg1"/>
                </a:solidFill>
              </a:rPr>
              <a:t> </a:t>
            </a:r>
            <a:endParaRPr lang="fr-FR" sz="2500" b="1" dirty="0">
              <a:solidFill>
                <a:schemeClr val="bg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85720" y="1285860"/>
            <a:ext cx="6858048" cy="1588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/>
          <p:cNvSpPr txBox="1">
            <a:spLocks/>
          </p:cNvSpPr>
          <p:nvPr/>
        </p:nvSpPr>
        <p:spPr>
          <a:xfrm>
            <a:off x="428596" y="1500174"/>
            <a:ext cx="6429420" cy="2714644"/>
          </a:xfrm>
          <a:prstGeom prst="rect">
            <a:avLst/>
          </a:prstGeom>
          <a:solidFill>
            <a:srgbClr val="7030A0"/>
          </a:solidFill>
          <a:ln w="38100" cmpd="thinThick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L’idée 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Lire et débattre de romans et de BD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b="1" dirty="0" smtClean="0">
                <a:solidFill>
                  <a:srgbClr val="FFFF00"/>
                </a:solidFill>
              </a:rPr>
              <a:t>V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oter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pour votre livre préféré 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b="1" dirty="0" smtClean="0">
                <a:solidFill>
                  <a:srgbClr val="FFFF00"/>
                </a:solidFill>
              </a:rPr>
              <a:t>Rencontrer un auteur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 l="20303" r="17358"/>
          <a:stretch>
            <a:fillRect/>
          </a:stretch>
        </p:blipFill>
        <p:spPr bwMode="auto">
          <a:xfrm>
            <a:off x="7072330" y="785794"/>
            <a:ext cx="20716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8710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small" dirty="0" smtClean="0">
                <a:solidFill>
                  <a:srgbClr val="FF0000"/>
                </a:solidFill>
              </a:rPr>
              <a:t>Pour tout renseignement….</a:t>
            </a:r>
            <a:endParaRPr lang="fr-FR" b="1" cap="small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1519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sz="6500" b="1" cap="small" dirty="0" smtClean="0">
                <a:solidFill>
                  <a:srgbClr val="FFFF00"/>
                </a:solidFill>
              </a:rPr>
              <a:t>Pensez CDI </a:t>
            </a:r>
          </a:p>
          <a:p>
            <a:pPr>
              <a:buNone/>
            </a:pPr>
            <a:r>
              <a:rPr lang="fr-FR" sz="6500" b="1" cap="small" dirty="0" smtClean="0">
                <a:solidFill>
                  <a:srgbClr val="FFFF00"/>
                </a:solidFill>
              </a:rPr>
              <a:t>		Ou </a:t>
            </a:r>
          </a:p>
          <a:p>
            <a:pPr algn="ctr">
              <a:buNone/>
            </a:pPr>
            <a:r>
              <a:rPr lang="fr-FR" sz="6500" b="1" cap="small" dirty="0" smtClean="0">
                <a:solidFill>
                  <a:srgbClr val="FFFF00"/>
                </a:solidFill>
              </a:rPr>
              <a:t>Mme </a:t>
            </a:r>
            <a:r>
              <a:rPr lang="fr-FR" sz="6500" b="1" cap="small" dirty="0" err="1" smtClean="0">
                <a:solidFill>
                  <a:srgbClr val="FFFF00"/>
                </a:solidFill>
              </a:rPr>
              <a:t>Sibi</a:t>
            </a:r>
            <a:endParaRPr lang="fr-FR" sz="6500" b="1" cap="small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r-FR" sz="6500" b="1" cap="small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r-FR" sz="6500" b="1" cap="small" dirty="0" smtClean="0">
                <a:solidFill>
                  <a:srgbClr val="FFFF00"/>
                </a:solidFill>
              </a:rPr>
              <a:t>		Ou </a:t>
            </a:r>
          </a:p>
          <a:p>
            <a:pPr algn="ctr">
              <a:buNone/>
            </a:pPr>
            <a:r>
              <a:rPr lang="fr-FR" sz="6500" b="1" cap="small" dirty="0" smtClean="0">
                <a:solidFill>
                  <a:srgbClr val="FFFF00"/>
                </a:solidFill>
              </a:rPr>
              <a:t>Mme Hubble</a:t>
            </a:r>
          </a:p>
          <a:p>
            <a:pPr>
              <a:buNone/>
            </a:pPr>
            <a:endParaRPr lang="fr-FR" sz="1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fr-FR" sz="4000" b="1" dirty="0" smtClean="0">
                <a:solidFill>
                  <a:srgbClr val="7030A0"/>
                </a:solidFill>
              </a:rPr>
              <a:t>		</a:t>
            </a:r>
            <a:endParaRPr lang="fr-FR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5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/>
          </a:bodyPr>
          <a:lstStyle/>
          <a:p>
            <a:endParaRPr lang="fr-FR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5000" b="1" dirty="0" smtClean="0">
                <a:solidFill>
                  <a:srgbClr val="FFFF00"/>
                </a:solidFill>
              </a:rPr>
              <a:t>Il y a un AP consacré au prix</a:t>
            </a:r>
          </a:p>
          <a:p>
            <a:pPr algn="ctr">
              <a:buNone/>
            </a:pPr>
            <a:r>
              <a:rPr lang="fr-FR" sz="5000" b="1" dirty="0" smtClean="0">
                <a:solidFill>
                  <a:srgbClr val="FFFF00"/>
                </a:solidFill>
              </a:rPr>
              <a:t>Pour les 2 BP</a:t>
            </a:r>
          </a:p>
          <a:p>
            <a:pPr algn="ctr">
              <a:buNone/>
            </a:pPr>
            <a:r>
              <a:rPr lang="fr-FR" sz="5000" b="1" dirty="0" smtClean="0">
                <a:solidFill>
                  <a:srgbClr val="FFFF00"/>
                </a:solidFill>
              </a:rPr>
              <a:t>Pour les 1 BP</a:t>
            </a:r>
          </a:p>
          <a:p>
            <a:pPr algn="ctr">
              <a:buNone/>
            </a:pPr>
            <a:endParaRPr lang="fr-FR" sz="4000" b="1" dirty="0" smtClean="0">
              <a:solidFill>
                <a:srgbClr val="FFFF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 spd="med" advTm="5000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FF00"/>
                </a:solidFill>
                <a:latin typeface="Algerian" pitchFamily="82" charset="0"/>
              </a:rPr>
              <a:t>Lauréats précédents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" name="Picture 7" descr="Au bout du fleuve"/>
          <p:cNvPicPr>
            <a:picLocks noChangeAspect="1" noChangeArrowheads="1"/>
          </p:cNvPicPr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2928926" y="4643446"/>
            <a:ext cx="1071569" cy="1428759"/>
          </a:xfrm>
          <a:prstGeom prst="rect">
            <a:avLst/>
          </a:prstGeom>
          <a:noFill/>
        </p:spPr>
      </p:pic>
      <p:pic>
        <p:nvPicPr>
          <p:cNvPr id="7" name="Picture 18" descr="http://editions-sarbacane.com/wp-content/uploads/2016/09/couv-Les-belles-vies-620x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429132"/>
            <a:ext cx="1166748" cy="1857388"/>
          </a:xfrm>
          <a:prstGeom prst="rect">
            <a:avLst/>
          </a:prstGeom>
          <a:noFill/>
        </p:spPr>
      </p:pic>
      <p:pic>
        <p:nvPicPr>
          <p:cNvPr id="8" name="Picture 6" descr="Résultat de recherche d'images pour &quot;SAUVEUR MURAIL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429132"/>
            <a:ext cx="1011939" cy="1494557"/>
          </a:xfrm>
          <a:prstGeom prst="rect">
            <a:avLst/>
          </a:prstGeom>
          <a:noFill/>
        </p:spPr>
      </p:pic>
      <p:pic>
        <p:nvPicPr>
          <p:cNvPr id="10" name="Image 9" descr="Roi ours par Mobidic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500306"/>
            <a:ext cx="1232354" cy="1575697"/>
          </a:xfrm>
          <a:prstGeom prst="rect">
            <a:avLst/>
          </a:prstGeom>
          <a:noFill/>
        </p:spPr>
      </p:pic>
      <p:pic>
        <p:nvPicPr>
          <p:cNvPr id="11" name="Image 10" descr="Rattrapage - Vincent Mondiot - Babelio"/>
          <p:cNvPicPr/>
          <p:nvPr/>
        </p:nvPicPr>
        <p:blipFill>
          <a:blip r:embed="rId6"/>
          <a:srcRect b="29718"/>
          <a:stretch>
            <a:fillRect/>
          </a:stretch>
        </p:blipFill>
        <p:spPr bwMode="auto">
          <a:xfrm>
            <a:off x="5929322" y="2428868"/>
            <a:ext cx="1143008" cy="169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John Blake | Éditions Glénat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2786058"/>
            <a:ext cx="1088358" cy="17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s://s3.amazonaws.com/revue/items/images/015/630/551/web/plain_gris.jpg?16515751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1500174"/>
            <a:ext cx="1773219" cy="1370650"/>
          </a:xfrm>
          <a:prstGeom prst="rect">
            <a:avLst/>
          </a:prstGeom>
          <a:noFill/>
        </p:spPr>
      </p:pic>
      <p:pic>
        <p:nvPicPr>
          <p:cNvPr id="36866" name="Picture 2" descr="Titan Noi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58" y="2214554"/>
            <a:ext cx="1266739" cy="1857388"/>
          </a:xfrm>
          <a:prstGeom prst="rect">
            <a:avLst/>
          </a:prstGeom>
          <a:noFill/>
        </p:spPr>
      </p:pic>
      <p:pic>
        <p:nvPicPr>
          <p:cNvPr id="36868" name="Picture 4" descr="Beastars n°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4786322"/>
            <a:ext cx="1071570" cy="1626671"/>
          </a:xfrm>
          <a:prstGeom prst="rect">
            <a:avLst/>
          </a:prstGeom>
          <a:noFill/>
        </p:spPr>
      </p:pic>
      <p:pic>
        <p:nvPicPr>
          <p:cNvPr id="13" name="Image 12" descr="Dysfonctionnelle par Cendres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00496" y="3071810"/>
            <a:ext cx="1337410" cy="163243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 noGrp="1"/>
          </p:cNvSpPr>
          <p:nvPr>
            <p:ph type="title"/>
          </p:nvPr>
        </p:nvSpPr>
        <p:spPr>
          <a:xfrm>
            <a:off x="-21434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fr-FR" sz="4800" b="1" dirty="0" smtClean="0">
                <a:solidFill>
                  <a:srgbClr val="FFFF00"/>
                </a:solidFill>
                <a:latin typeface="Berlin Sans FB Demi" pitchFamily="34" charset="0"/>
              </a:rPr>
              <a:t>Prix Lycéen Talence 2023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714348" y="1285860"/>
            <a:ext cx="6215106" cy="1588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7158" y="257174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92D050"/>
                </a:solidFill>
              </a:rPr>
              <a:t>En compétition pour l’année 2022-2023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85852" y="4214818"/>
            <a:ext cx="6286544" cy="92333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5400" b="1" cap="small" dirty="0" smtClean="0">
                <a:solidFill>
                  <a:schemeClr val="bg1"/>
                </a:solidFill>
              </a:rPr>
              <a:t>Catégorie Romans </a:t>
            </a:r>
            <a:r>
              <a:rPr lang="fr-FR" sz="5400" dirty="0" smtClean="0">
                <a:solidFill>
                  <a:schemeClr val="bg1"/>
                </a:solidFill>
              </a:rPr>
              <a:t> </a:t>
            </a:r>
            <a:endParaRPr lang="fr-FR" sz="5400" dirty="0">
              <a:solidFill>
                <a:schemeClr val="bg1"/>
              </a:solidFill>
            </a:endParaRPr>
          </a:p>
        </p:txBody>
      </p:sp>
      <p:pic>
        <p:nvPicPr>
          <p:cNvPr id="7" name="Image 6" descr="lectric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429520" y="5429264"/>
            <a:ext cx="1289025" cy="12283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1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000496" y="114298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5214942" y="714356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/>
          <p:cNvSpPr txBox="1">
            <a:spLocks noGrp="1"/>
          </p:cNvSpPr>
          <p:nvPr>
            <p:ph type="title"/>
          </p:nvPr>
        </p:nvSpPr>
        <p:spPr>
          <a:xfrm>
            <a:off x="4643438" y="0"/>
            <a:ext cx="3971924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</a:rPr>
              <a:t>Prix Lycéen Talence 2022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Romans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2" name="Image 11" descr="Résultat de recherche d'images pour &quot;BONHOMME QUI LIT&quot;"/>
          <p:cNvPicPr/>
          <p:nvPr/>
        </p:nvPicPr>
        <p:blipFill>
          <a:blip r:embed="rId3" cstate="print"/>
          <a:srcRect l="20303" r="17358"/>
          <a:stretch>
            <a:fillRect/>
          </a:stretch>
        </p:blipFill>
        <p:spPr bwMode="auto">
          <a:xfrm>
            <a:off x="8643934" y="142852"/>
            <a:ext cx="5000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 descr="data:image/jpeg;base64,/9j/4AAQSkZJRgABAQAAAQABAAD/2wBDABQODxIPDRQSEBIXFRQYHjIhHhwcHj0sLiQySUBMS0dARkVQWnNiUFVtVkVGZIhlbXd7gYKBTmCNl4x9lnN+gXz/2wBDARUXFx4aHjshITt8U0ZTfHx8fHx8fHx8fHx8fHx8fHx8fHx8fHx8fHx8fHx8fHx8fHx8fHx8fHx8fHx8fHx8fHz/wAARCAElA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Yo4zEhKKTtGTil2wkAhUOenFIBm2Ueqiq5LIemGXn1/OuWvXdJ7FJXLIWIjPlr/3zSIIXziNeDggrTVk2jLk4+lQ7leVjtZifu44rOWK5bW6jUblgCElgEX5eD8tI5t0bDIuf92oR5sC54AJqNsliWByfWsamNnGO1mUoJsseZbf3F/75o8y2/uL/wB81Wo+gzWH1+r2RXs0WfMtv7i/980eZbf3F/75qP7O2wMOSf4ajZSp2sMGtJYrEQ1khKEXsWPMtv7i/wDfNOJgCBti4PT5aqVNFEpj8wnnt7U6WLrVG0khOCROViC58tf++aRPIcEqinH+zTTJuJAIHHWmmFQu6NipA6+tdTryb9yzRPKupKywquWRAP8AdqPzLb+4v/fNRIglUsz4YevSo/1rlqY2orOKVmUoIs+Zbf3F/wC+aPMtv7i/981EIyVV4wGI6rSSpsYED5W6e3tQ8VXUeayDljexN5lt/cX/AL5p6CBwSqLgf7NU6sW6fJv5ye3aqoYurUnytIJQSQ/MGQNi88fdpWEKgkxjA77ahaMk8HqeR2FPEqqhDZ3DjaeprZYid2paE8q6D0ELruVFx/u0ha3BwUX/AL5qNJDCNkowB0xTvL3plhjPQegoVeco+7v1DlSHyxxiJyEUEKe1FK4xA/8Aumiu1O6IFj/1Cf7oqNwI8f7RwfpWHcavdxyPCnlqqHaDt5wKrNqV43Wb/wAdFOphKs1eNvmc31unF2dzqAVQEbhgVDAch8YEhORXMtd3J6zv+BxVh4me1R98pZwu1zLkM5ONuO3fn2qHganNFykl94LFxlflRvEnO4sCQOPao2uIOfOmQnsN4AFYH2RfmYzbkXduIXnK4yMH69aVrKMMRGzSbSN+cLwV3Ag9uBzTWAj9qf4CeKn0j+JqveWqEjz0P0Of5UianaRyBvMLfRDWetrH5gj3Exl0I6Zwyk9ceoqHKJLazooQNhiuSQpDEd/pSp5XQUuZN/h/kKWMq9kbEms26SktHPnHygpj+ZqvJrCSDckDnaOSWA+lU5XjlMturfc3GN5XHLZHQ9AMA0ss1uI5lh8rktkHgMCBjHHY59K6Hg6MlaUWyPrFS91Im/taQqzJb/KOpJyB+lIup3ZJ2RxphC/zA8gfjUDXYke4USPsdV2gA4yMcY9OoqQyl2OIrh1dnZspygYYwPX9OlJYTDU9eRL5k+2qS+0KbzUHKEKE3/dIQAH8/b1q7pt1cTQTedKHKvt7dMdsVSCT+WqRWssYDKxKkKQQCODjvnvmrVlHKkk7SxCFXwVUEdvpXPjJUYUJclk/K19zah7R1FzXZbxRRRXzR6oqkK2cZP1xUhuGPDIpX0qMIzAlVJApygK/70HAGcVvTlUjZR0T+4l2EfYcFMj1BoV3T7rED0oMbgbihC9fpTaiTlGV9n9wKzRLFNsG1hkE5J70jOJpBkhFHQ96jqcBkjACbc9z1Nb05zqLlk9EJpLVC+XCSF5Jb+LNM82SMso+cLxkjpSM+0fJjJ546ipY2IKqCMdT71umpStH3X5EbbjgALVsNvypOaKNoW3lA6YNFenTVoJMze5zNxa3L3MrLBIVLEhtvBpBYXTf8scfUiumf/jzX/dFV0VnYBRn19KnEZjWpTVOEUcywNOV5NsxBpdyRzsH1ap10+5AAM0agIU4ycjOf51s+Sud5J2emOajlDLIQ34Guarj8XFXdvuNYYSinpcoHTpJBukvADzuVYgM56nryTSjS4kbJupm6cqcHI6VbormeZYhq1/wNfqtLsVP7MtySXaV892brThp9ovPlZ+rGrNOiAaRQehrH61iKjtzvXzK9hSX2UNSxtYgpNtG25eMqDz+NOEcUaArEgGMAqoFSlCDs6gcA+3ofT61GG3SjBCj35Ga3nUmrRbYKEeiJFIC4LARjkn1qEk5OePaphnfnYXPYEf/AF6ickyMWIJzzisK6TimXHcTNKoB3ZOMDI96aOoz0qxLHGqggdO4rKlS5k5aaFN20I1hdlzgD0z3pBHlGJO1l6ipUkP3Sw4HB9aZNEQN+7PPzGuh0YKHNBX7kqTvZkkUiFAq8HuMd6bIwLbmGNvGDUxGFwoHtiq4Tc45JUmuiqpqCjuQrXuTEsY8bSxI6VUwVOCMEdatxAc4OSOD6iobgqzgqckcGssVHmgpt6lQdnYi6c1OccksWx95j0/CoKljkUJscHAORjvXNQkk2mVJAM7t7ff4wfalP3GYnDLgjNIZFK9OS2foP8imO5kYseM9q0lUjFaO/wDW4kmywjFrWRj1Iaikj/483+hor16DvSi32Mpbiv8A8ea/7oqukhTp65NWH/481/3RVWvMxsnGsmuxpBXROJjn76kD2xmo3feB14J60iIXztxx606CPzGJPReorHmq1bR7lWS1I6UHBBxn2Peppo4wvyjDE8Ad6gbKnDDB9KzqUpUpWY00yyBGybo41Y9we1RSSBnV1BDDqDUKSssm2Ll246U+QBbhY3Y5bqT3rocpVKd4q39dCbJMmaWJvnIJbH3TShCqrtH3xzjtSyLGyMwAyBxikWOZEAVx9D2rZqfN7yv6E6W0EkDRIfnUE+i4JqCpECux81ju9SelRuVBO0kqO571x1vetJbdr6lx00FAywHYnFWnQKhA+VR1xVHf8pbB2g4LdqcH3LjcSPTNOlVVKLTW4SjcsiHBJX5e4HamvJuISQeWo+9jvSLcOBzg+hoh6l2QuexNbc8JWjT67k2a1Y3LqCBuERPXHarIaMruVhtWm+b8+W4ToQR3qsI95+U4J5UY7e9ax5qekPe/T/gC0e49yZJdyqVyO3Uj1pjBQ3yHK9s1IJiCwlGyVFP0I9RUIOeT1rlrxtr1ZcRaciNIcKM+p9KfDEJBuY/KD0HenyS7F2RjHbOOlKFFcvtKjsvxYOWtkQMpVip6ikpRlmAzyT1NT/Zl24LHd61EKMqt+RaDcktxY/8Ajzf6Ginnd9mcMMEKRRXvUly04ryOd6sa/wDx5r/uiqtWnGbNcDPyiqorysf/ABV6G1PYlgiWTJbkDtStiN+CRnjPXFRxk+YArbd3BNTzY24J+UU6KUqfurVClvqNSb2BI4z60yXfc/u4gOvLH+GiKI3Pz/dibqP71OuruzsYvLkuYrYkfLkjI9wO9dtKlKcLT2IbSehVvr+00ODBzJcOPlQfef6+gqDT9etNQUQXyrbz/wB1z8rH/ZaqjaDa30Ul3p1+9zMTy8jh9x9DgDFYJAcFXXkcEHsa9OnRpuHKjmnUknc7p7aVW3QuD/svSA3CdYWY+uRXGWt7e2YAtLuRUHAQ/Mo/A9KvL4l1RRgrbP7lDn9DWEsE07xZarrqdAYLmRifLCZPdqeLJVUvdSjavJGcAfU1zUniLVZBgNBF7on+JNZ9xJPeHN5cST4OQGPA+g6VnTy2EXdjeI7HUN4l0yO4FspYw4wZVXMYPp7/AF6Vd+yRTIJbOYbG5GDuU/SuJwAMAcUQtLauXtJpIGPXY2AfqO9dNXB06iszONdpnZG3uV/gDf7rVKy3LAApkegxgfnXMR+INViGDJFL/vx/4YqRvEuqMMBLZfcIf8a5Vlqje3XzNfrCZ0Zs5JcCR9i91XnP+FU7/WbLSlaGAefc/wDPNTnB/wBo9q5u51DULwFbi7fYeqJ8oP5daroixjCACumlg4QdzKVe+iOt07VbXWY/ImXybpRzGTz9VPcU+SOS1bEnzIejj+tcey5KspKOpyrqcFT7Guh0rxErgWmrbVY8LMR8r/73of0+lZYrAxqK6LpVujNW3kxIvOFPX0p05UyZU545qOe0e3y8OXj7r3X/ABpiOGGQeK8Gop0o+ykjrVm7okHDAgZIPSrLOWH3XX8qrI211b0NXDh+hyPY1thFeMkmTPcYpzavk54NFOypt5NvQAiivUpaQRk9xUOLdD/siqszK8m5emOatKwS2RjnAUdKps25i3qa4MfLRRNKa6jWOOafbSpcXDLLjcBlV7GmMMiqNxvidZYzh0OQa48NV9nLyNJK6IvEOr3sN0bK2X7Ou0N53UuD/d9P51zoiXcWbLueSzHJP411muW66npC3cI/eQjzF9cfxL/n0rlgcjIr6ui4uN0ebVvfU3vB6bWvXHCnYPx5rGtU+3anGhGVuJyWA/uk5P6V0HhhN+j3IQgO8jDPodoxVDQ7N9OuFvNTX7MiHyow55Z24z9MZpcyTkx8raiiHXo44tWFvZwquEVQiDG5j/kVaGiW0iS20V1/xMIArTMfuLnr+Qq1e2y2OrXOsXrIYUUeRGD8zPtx/j+ee1Y2n3qwRak905+0XcZCEDOWOc/TqKE24rl6A0k9R+oWdrb2Vve2Nw89vMSuXGDkZ5HA9DVGrVvqctvpyWQtonMbF4pXGdhOecevJ5qrz3JJPUnvWsbrRmcrdAoJx1orT8P2sN3eyi5jEiRR7gp6ZzTk+VXEld2MyimLINuSeTV620u/u8GK2ZVP8cnyj9eabaW4km9ipSxq88gigjaWQ/woM1qNp2m2Bzql8JZB/wAsIf5HHP8AKmtrM7j7Joll9mVu4UNIffHQfU5qOe/wovktuU7u0ksWjjnZPPcbmjU52Dtk+9QMAwIYZBo2srv5pcy5+cuTuz75o6Vav1Jdr6Gt4f1O7gu4rAq1xA/C5PzRD1z6e35elbt8sUUqlDiR+So6EetUfDVqttYy6hNwZASD6IP8ev5UkTvc3DTP95zwPQdhXjZjOFuW2p3UE7XZeU5FKOORxUotSE+98wHIpNjSksi4FeLKhUjutTo5kyWL/jzf6GiiPi0cezUV7eH/AIUfQwluxxcpaqy9do61UJyc9M1af/jzX/dFVa83Ht+0S8jSnsKQQMkEZ6U2S1Lxkt8pPSrDRMIxvfPt2FI0mVXceP71TToxjL94Nyb2K+kExvPavyB86+4PX/PvXJXMH2S8ntu0bkDPp2/TFdZahU1FWXkuCCfXv/SsbW7G4n111tYHkLxqxIGAOo5PTtXuYKVo2ZyV1fUzrW8urB2ezl2b/vKwyp98Uy6uLi/kD3splI4VcYVfoK0h4b1ErkmAH+6XOf5Vn3NtPZzeVdRGNyMjuGHsa7k4N3W5zvmSs9iHaSVLu8m3hdzE7fpmpIIWubiOCPG+RtoJ6CnW1vNd3CwW6bnbr6KPU+1aGlWax+IEi+1Qv9nOcg/fODwB7d6JSSTBRbZn3kP2K8ltmkDmLALYxnIB/rUQORkdK2NQ1DS7TULlksGuroOd7zH5AfbOf5VTv01GcLqF9B5cbAKmBgIOwx1H40oybtcco22KsaNLIsabQzHALHCj3JrodDt7O0W9dLwXUixjzREPlUcng9+/esvTdNivIXuL6f7PaKwQNkAs31ParWjxLBaa5GjB1jUqHH8QAbmoqO6auVBW1YafeNOXTQdKhi2DJmnPIz+v61RS41LWrhLc3bnzM/Kp2KB3Jx1FGlWpuLK+ka4lhihiyyxtjzDg4B9uP1qXSH+z6dqd8PlaOHy0I7E//X202lG47t2Kt7praVceRJtbK7ldRwR/jWlYSPp2jxXFsitd3twsSFh0GcY/Q/nUt3Zre3el2Mk3lbbTJPduAMD34/Q1Yhc6doCN5SXl1aMQFhO7y2JPXHoG5qZTvFJjjG0mzK8QFTrk+zqFXd9cD+mKz/LaZ0iT70jBB9ScVYuYJIYYprsn7ZdM0jqeCq9sjtk5qXRIvO1q2GMhCXP4Dj9cVonaHoZtXkdHqu2CzhtIuFbCgf7K/wCRTbKAOwHQAZOKTUzvv417Kn8zUkWVwQcEV8xiqi9t72qR6UF7uhamO1cDcffPNLEW57E9OOAKSLEuWZgXPGPQUjShHOwb1xzjtWl0mqrehNuhIFKW0gJBOCeKKRXL2rs2OQelFehStyLl2M3uD/8AHmv+6Kq9qtSf8ea/7oqqK8rH/wAVehtT2LURd49zYI6ADvUTRZBx1zkDtRFN5aEEE85FJJMwcSbTtxgD1qvaU5QjzO76is09CGNT9vhIPHOQR7VmeJ9XvbS6W1tJFiXyw7OFy2SSMc9Olattve/BZQAqE5BzXMeJJPN1e5x0RVT9M/1r18HFSOetJpGv4qnuIY7Nra4khYs3KNjPA6+tNkkbWvDDTTAfabfJJAx8y9fzX+dM8Vn5LBe+GP6CjRPk8O6i7fdJkP8A44K6UkoJ9bmd7yaKGkWLXqTSyXTWlmuEkdW2l89s+nI/OrGn2A0/xTFbA7lRWZG74KnrUtnp73/h7ToIxiNp/MnOcfKC3/1hTrC4/tHxZLcQ/NDFGVDeo6Z/E5qnJtyEopJFK2hW68UvG4yn2h3YeuMkfqBV28vZp9H1aa5YeSZzFbrjHAIGR68jP4GoNKRj4quXBASKSUyE9ACSB+tP1W01DU9TWyW3NvZRNlWA+Qju2emeTge9ErOSuEfhZBqqiPQtItv4ZFMp+uAf/ZqsaFCRoWpyAcOrIo+if/Xp9xNpet2/2dblbNrRysbORhk6ZGcZBx+lQRa5FYXCw2cTS6dFHsP952zktz1pauPKlqFkpXb0F0C2luNC1ERrnzRtjP8AeIWor2F9O8NxWUgC3N3JvdM9AOf6LVeXVrtrhZbMizijUrFCgG0A9cjpk1WllmuJjNdSmWUjG49h6AdqtRk3dkuUUrI2W1GwIt9SaQm+hg8pbfH8fr9OTz6VjWM9zpxL2cvlsww4IyG+opuBnOOfWkLDIAyWPAA5Jq1BIlzbHyyyzytPcyGSVurH+Q9K3/CdocTXzjAf93H7gHk/nj8qqad4euLtg96DBB12fxv/AID9a6yONIo1jjUKiABVHQCsatRW5UaU4O/MzKvhjUj7oP61KvSnahsS5jd1B3LgD1x/+umqcjOMe1fNYyHLUbvud8HdEjoqxBt3zkdKn/1Soq4BPUetVamX5kBJy7Hn6ClRmrvlVtP6+8UkSLj7NJjGPm6UUoObV89lIor2KXwIxe49MCBM/wB0VBMPMx5YyR1xUjEraKVODtFVzLIRy5rjxlWKfJIuCe6GexoMpQZ+8AMAGjNV7liF4BJ6CvKg2neJs/MuWGwRyz52pnHPYDrXC3EpuDNO3WVy/wCZrrdcl/s/QvIU/vJsRD8fvH8s1y0cXmOkQZE3cb5G2qvuTX1uFjywuzzqzu7Gv4rcm/tYUBZ1j4UdSScAfpUupEaVoEOmhgbmf7+D0BOWP07VXF9Z6dM9xHI2qam/WYjCJ24/D0/SsySSWed7i4ffM/U9h7D0FaRi2kuiFJpXfVmnpk8dzpU2kTXZtHJzHJnAZSclf58Z70i3sOhiO3011u5d4e5kGNpUfwD8/wAPxrKZQ4wwyKAFQYHAq/ZpvyJ53Yv6pqaaijw21t9nhlYNMxADykdM47VBJf381v8AZpbt2hxgjjLD0J6mq29c4HJ9BVuDTb+4/wBVaS49XG0frT5YxQuaUiqUQgAqMDpS8Aegrag8L3cmDPcRxD0UFj/StG38MWMeDMZZz/tNgfkKl1YrqCpyZyRdcgZyT0A71dt9J1C6/wBXbMi/3pflH6812lvaW9qMW8EcX+6oGar6tqS6XaCYxNK7uI0QHG5j7/hWbrN6RRoqS6sybbwrnBvLkn/YiGP1P+Fa8NlY6XC8sUKRKilmfGWwBzz1p9/fwafErzkkuwRFUZZmPYCluL6C3guJTIrfZ13SKrAkccDHbNYuUpbmijGOw231G1u7Rrq2lEsagk7eowOhHY0mlX39pafFd+X5XmZ+XOcYJHX8KxIL+8H9orcxQIDbiTbEuCjtwqMe5OasaArWGo3ulbjJDFiWNj/Dnsf89jTcLJj5tTR1WPdbrIOsbA/geKhiB8oP/CeM1oyIJY3jbowINZ1khQMrgF87WGegrysVQ5537m8JWQ8AscKMn2pY38t9w5qwYlAIX5VPO7PSqzKVYqetcFSlKjaRaaloWUINm2Oymiki/wCPN/oaK9qg70ovyMZbsV/+PNf90VWVS5woyasv/wAea/7oqJZFifK5MZHOa8/Fxi6y5noaQemg/ascJEijJPWq1tEZrhdx+SI7sep/z/KpbnJj3YIJ6DP86jSYWGky3b8naZPqew/lWtKmpVEktEiW7Ruc/wCI7v7XqvlKcx2w2/Vj1/oPwrMIBGD0p9lbXV9IVgjM0pO6RzwAT1JNdDZ+F4lAa+lMrf3EO1R+PU/pXvc0aaszh5ZTdzmQVyFQZY9AoyavQaTqNxgx2rKvrJ8v8+a7GG2tbKM+TFHCgGSQAOPc1LHLHNGJInV0bkMpyD+NZOu+iLVFdWc1B4Wnbm5ukT2jXP6mtCDw1p8X+sWSc+sj/wBBitO3uIrqISwSLJGSQGU5BwcGkubqCzhM1zKkUY/iY4rN1JvqaKEUNggtbdjHbxxRsBkqgAOKsVyui3wOr3kqW0873cwAkVfljjHQknpxjj2px128spdQlnhe4VZ/KiVcLGmM8bupJ47flQ6cr2BSVjbv7m6tmiNtZG6jJPmbXAZfTAPWi71KKzltI5EffdOEQAfdPv8AnWT4iug9xDaTvJHF5JkeOI/NK5OFQY981VurW5lsbe2eVhdafbG5d852tnKqT64B/IUKG1wcux1lctrMl/e31nBLEtpG837gkhnyP4iBwOvSt/S7s3+nW9yV2mRcke/Q1n69ZXkt1Z3tjGs0luT+7ZgM5xzzRDSWoS1RDc6cjTafprTTTShmuJZ2f5wB/LJIA+lZ1lBHJZ31nY7RNd3DKgJztjTnJ/lz3IrodKsp4Wmur51e8uMb9v3UUdFHsKmtNNtLKWWW2hCPKcu2Sc/n0FPntoHLfUxtLtpp/IgNnNbQxOJbmSY/NPIOgHqM4OfYCt6G1hglmliTEkzBpGzksRwKjvdRtdPTddTKmei9Wb6Dqa5XU9fn1INBbhra2PDZPzuP6ChRlUegOSitS7JrgbxLCY3zaKPs5bsWJ6/TIAz9a1L4NBdCReFlGCfcVxbRqYigGBjjFdjaznU9BjlbmVV+b/eXr+eP1rPGUb0/dFRqXepKJCR8pbn1OeKCSeT1qCB9yjFW1jEzkr8q8cV82ozqOyO3REkX/Hm/0NFPKBLZwvTBor3qMXGnGL7HO9WNYFrRAOpCikkCbh5rjAHA/rSsSLNSDg7RVXtXBi6qhO1r3saQV0RT3BWLYRk9Ac1NqentfWkNmr+XDvXzSOu0dh75xVOfmWMdi4/nW7W2BnJpt9BVEiCKK3sbcJGqQwoPoB9TUrusaM8jKiKMlmOABWD4uljFpbRM2W89XMYPLKAe31xUeqG71LR4PtUItnmukVISScqegf8An+Feiot2b6mN7aHQTmIW8jT7TCEJfcMjbjnP4VgaPexJPcRLp6WdtJAblSG5ZOmSO2RzUAe7lj1WOe4NzJI4tYU+6hbBzgdsDn8KZZRS3MD2KQXC3M+FvJ5U2iNBxtX8OB9c1SjZO4r3LXhW4eBW0u4Xa6IJovdG5/Qn9fatu7t4pU8x4I5pIlJj3KCQfbP0FRJp4GqvfMwJ8oQxoBjaM5P1q7USd3dDS0szlNF1WKz0NY4SJr+V2CQLyxY9CfQY5zVy70i6TS7KG1KSzwTCaQOcCRuSTn6n8q2Y7S3hmeaKCNJX+86qAT9TUFzq2n2pImu4lYdVDbm/Ic1XNd3QWsrMonRJnK3bXhj1LcWaZU3KARjaFPYDp+J71cttKhhtJoZWedrjJnkc4aTIx26DHGBWdP4stVyLa3mmPqRsB/Pn9Kzp/Euoy5EMcNuvrgsw/Pj9KpQqSJ54o6+ONIo1jjUKijCqOgFV7nUrK0z9ouooyP4S3P5da4ie6vLrP2m8mcHqobC/kOKgWKNOiirVDuyHWXRHUXHiy1TItYJbg+pGxfzPP6VlXWv6ndAqrpaoe0Y+b8z/AExVX7HcLZ/bDFtts4DE8nnGcemahLADJOK0jTgttSJVJBBbG5u449zNLM4UyMdx9zXQ3trYPDe2NtAI5rKJZBLjljgnGep4/n7VmaDhtcte4+Y/+Omr0bf6b4hnY8LGU/Q4/lU1G7+g4WtqYSnKg10fhCT91dwHorhx+Ix/SucT7grb8Jk/b7kdjGP51dVXgyab95GvYHyzJCPvKxHT3qYtsY44IPOO4qKFl+0zrkZMh4q0qrIDt6Kevqa+enBtKMXqehfUeTm2c4x8p4ooZQtu4XptNFehC/KrmbGv/wAea/7oqr2q0/8Ax5r/ALoqr2ryMf8AxV6G1PYqXSttLrj5DnHetxWDKGHIIyKy5IEkhZiMn+VWdLm8y22H78R2HPp2/SurBrlWvUiepkeJLWG1WK+CkytcxmSQ8kKM8D0FW2nTUtcgjgYSQWQMkjqcqXIwoz7DJrTngiuYXhnQSRuMMp702zsrexgENpEsUYOcDufUnvXp82hjbUqW2jW1tqMt6rO8kjFgrH5UJ6kfWtBmVFLOwVQMkk4ArL1jXItM/dIvnXTDKxg8D3Y9hXKXdzdag+69mLjORGOEX6D/ABq405T1ZMpqOh1F34m0+3JWJmuXHaIZH5nj8qypfEmpXcgisrdImf7oA8x/8P0rHACjgAVsadIdP0G71GJQbh38tGIztGQB+pJ/KtXTjBbXZmpyk+xQ1BdTDhdUln+fkBm+U/gOKqrEi9FFast/Lf8Ah6YXzB7iCZdrgAbs/TvjdVKOzuZbU3McZaLeIxjqzHjgfWri7LXQiSu9NSGprW3F1P5bTJBGo3SSOQAo9s96kvtNutOWNrpU2ScBkOQD6H3qzp9nZJZDUdW+aJ5AkUfODzjPHXv+ApymuW6FGLvZlG7Np9oIsGdrdR99/wCI98e1NMMwtxO0Mgtz0kK/Ka0LnSo18RR2EfFvJh9uei4JIz+B/Ol1rV55J7yxiEYtFAiA28qR1x+PH4UlJ6JDcd2yC5iul0a1muLrfbM2IoAuNowcEnv0qzZpbaZp8N/eQCee5kCxRt0Vc9fy5z9BTde/d6LpMY6eXn/x0f40/wAQofN0m3QcbAqD3JUf4VG6S73LtZ3JZIorPxjbiJQiOM7RwASpHFGtL9gsrtGA82/usgDrsGP8P/HqsavYXUviCwuLeMsny7m7LtOTn8DRqVvBNfQ6vcXkb2EKZVF5LMD0HY5P8sVF1dMu2jOfnhe2neCTG+M4bByK3PCMRJu58cZVAfpyf5iuflmeaWSd1PmzOWCjnkngCuugh/sfQ1jOPOYc47u3+H9KqvPkp6mdKN5aEETeZPK/ZnJH0zVxSV+6SPpVS0TaoFW6+QnJuVz0y0jM1o5Y5ODRSR/8eb/Q0V79Bt0ot9jnluK//Hmv+6Kq1af/AI81/wB0VVGSOATXl4/+KvQ1p7CxoHYgk9M49arM7WN0Jxkq3yuvqP8A61WQSpypwailj85fmcls4UVNCuox5UtQlG7NSN1lRXQhlYZBFMupvs1rNORkRIz49cDNYsbz6cxZMupb5oyeD7j0rVgu7e8VowRkjDRtwcf1r16dRS3MWrHBhnlZ5pW3yynczHuaWtS+8PXdozNaj7RB1AH31Hpjv+FZRO1yjgq46qwwR+FerGSktDhkmnqLWxoMkNzb3OkXJwJsvEfX1x7jANYxOBwMk9AO9WNRs/sV0kAlJmRVcuvGx+vH6UpK/uji7ajb2yn0+48i5+qMPuuPX61tQXb2Xg1JYuJcsqHH3SXIzTo5Tr3h+ZbgD7Xb5+YDqwGQfxHH51UmOfBNvjvJ/wCztWTfMkn3NEuVtrsO1GWRvCdj57tJK7j5mOSfvc/lVyKziutJ0qaWVY7W2Amk3dyBx+uaZLa2uqaPp8r3aw21qg84fQAEex4/Wqx1Ww1SCWy1BWtbYMDbOvGFHAz1wf059qndWXcvrdj9HnbU/E096qkRKh257DoPxPJ/Os24sri41u4s1RhJJMzE44CE53fTBqW7vLeK3Wy0d5FjDiSS4PDOw6Y+nHbtT5fEOpzQeTmKIkYMqKQx+nPBrRKSd0iG47Nmtqthb6vBA0N1HHb2rskrZ+6BgEZ7EYqq/iLTn2uLJ5JLckWxI4IxgHJ6Vz3kIBgDA7jPWn7hkAck8ADrQqWlmxOp2RcbV9TkgeCS5G2QkswGGAPYH0rPEUUZG1eewHrWtZ6Ff3mC6fZoz/FIPm/Bf8cVuW1hp2igSMd8+Pvvy5+g7UpVIU1oChKe5U0PRjbn7fqACuozHG3SMep9/wCX8n3Fwb+5DjIhThB6+9OnuJ9QlC7dsI5Cevu3+FSpbmI/MBz6V4mNxEprTY7aUFEmgRigWM4bvzinN9737/WnW4/fL7c0Sp5chHY8ivNlFulzeZr9qxNH/wAeb/Q0UR/8eb/Q0V7eH/hR9DCW7HgA2y7ugUE0gO3aAoCv6UMxW0UqcHaKgWZlx8qnHSuevWhTqWY4xbQkyqkm1emKYRmlZizFj1NJXkTacm47G62I5FLR7DyOx9KrTwLJtP3XB5I7e9XaaVBrSFecROKK8V5e2pKtidV7N97HsamkutM1BAt5GoJ4HmL0+jdqa0WehPHSq8lqCScV2QxrjsQ6ae4r+GbZ5I5rK4ZArBgpO9Tg5+v61Hr+jXNzdi7s1WQsoV4yQDkdxnj/APVUYt5IW3Qu0Z9UOKnj1G+h+8yyj/bX+orthmCbuzJ0FawyC2OhaDeT3TATyjopzgkYUfmapS8eDLIf9Nf/AGZq2F1qNxturZgD1xhhT5LfTdVs1tI3VI1bcqR/IVPPb8T2rrhiITd79SJU2lY4wxIW3Ec05sY+bGK3m8Kz+cFS7TyP7xX5x+HSrqaRpGnANckSP1zM2Sf+A/8A1q6pV4RV7nOqUmctErzNtt4nlPoik/yrQg0HUp+TEkA9ZG/oM1utrMES7LW3ZgOnARf8/hVaTU76bhCkQ/2Rk/rXHPHwjsbLD9xsHhaFBuvLp3A5IT5B+f8A+qrUc+k6aCtpGrP/ANMxuJ/4Ef8AGqDQyzsPOkeQ9txzVpNNZQMAH6VxzxtSonyK5tGlGIkmqXVw2IwIIz6ct+dIlruY4JZjyW6/mamWALwRyKuQPGke1htx6d6444h1G4zdjVxtqiK2t9pBYcY4x2qScMHG7GMcYpxnxIWVTtIxg0ySQyEEgDHpWdWdP2bjF6gk73HwgqoYEAs2Oe4p0q7iysw3dV+lQZPHPTp7UOxdtzdalV4qnyW/rqPld7liL/jzf6GiiL/jzf6GivXw/wDCj6GMt2K//Hmv+6KrAE8Dk1Zf/jzX/dFRRgxqJOzAjnt6VwYuHPWS6WLg7RFWNVKFuQRk0qKjEKy5Y8ntimkhBzz2255FCjgAneT19T7VEeVOySHqRdP6H1oqSbO8bsA4+6OwpqIZGwPxNccoPn5EaJ6XFeIoobIZT3FCQGTnovrUjQhPuN1/hbo1KkgSMA9B0z/L611KhFT99WXqRzO2hHJaDkoePQ1VMIPatE+ZgBcBj1J7VBJCY1zncKMRSt70Fp1CMu5Qe2B7VAbESOFwM1pgbmAzjPerJijVMbRx3P8AjU4eEp+90Q5Oxkv9rjgMaXEm33OTj69aiSxYjITOOrdye9ajBTICchfepIcJGpbAA75roclUk1fQnZGalqB1GPrUqwgdquOqyTgKcjHzGo9jb2RfmI9K46lOSemqvYtNBGwC7HHA6MOoqyjAjhlJ7GqzIyAFhgGm4FXDEVKTtJCcU9hzqyMQ/U88U2iiuVtN3RQUU6PdvGwZb3qQBklDsoHsOn4VrClzq4m7DfIkwCB17elNCZiL55B6VZ37s7MZHHPrUbW52kqxLHrnvXVPDxSvBXIU31JTt+zNtORtP8qKamPsbY/unP1or1abvBPyMnuD4+xjP90UyN1aIIW2Ff5U9/8AjzX6LSNDH5eOhUda5Kym6rcexcbWIyoYh8nZ0HanbhuJcsv0zmkQvHGN8e5eo9qGaSZPlX5PQHk1y3SV0veetrMoiJyxIGBSxv5bhjyKTocHrTov9aueea44N86fW5o9iwfnQ7htX/aFV8kBv4l4OT2NWmGevJ7ZpgALGPqAMn3NenWpOTWpinYbGWz97JPOM4JqSRgkZJH4UgjBXa4zj/OagmDKwUuWHUZ7UpSlRp33GlzMjxxU0TyOQgIAA696hpQSrAjqK86lPklfp1NGrk8qZDN12jipIlwvH3T0qJrkFSAh5GOtMjOV2tKUA6Cu5VaaqXjrf5fmZ8rtqAjLTMIxtAOCfSpY0aFjnDK3UjqKS1b5WXuDmnO7AkAjPpmilGCiqvX+tAbd7Dty7TuxgdarKEVsyA47KOv40ocscgEu3p2+lTxDAxgD2AxRpiJLyD4SqSCSVGB2FJT5golIXp3+tMrz5q0mmarYfDJ5b5P3T1qaUBl3cqT0GOTVbOCD1wc1dJU9SOR69q7cL78HBvQzno7lcK24Fu4qRpSiEFWB7HtSJKjB95xzkZpLiUGPajA564q04wpuUZC1b2HRf8eb/Q0U/Km1bZ93af5UV6NFctOK8jN7iqwW2UnptFV2kYNn5fTGalYgWiE9MLmlcKilwAR6e1c2ITlKydrFR0E80Kvzhue+KrKzKCFYjPWp5ZU8oqh5PtVevPxM3zJKV7djSKClBIII6ikorl2NCQTyA5yD+FIkjI5bqT1zTKbKG8rKnGGXJ9BkZ/StYzqzkkm79CWkkWRc8cpz7VDySSep61CzSLIXIY27gqrDoCOQfXnnn2FZfn6j9tC7X8vb1/h246/Wul0q1XSbSsr6mfPGOyNmpFjxzKrBfaqkbfuXZpSpEgGdx3Y3D8hipEkk+27fNZ4OdhZsZPHQ9+/WppYdWcpDcy1gId0JzxnB/iHtUhMcmARnd0rNaVlCqHbzA7ZHI53jGfTjP4VJaTO1yFI+dYgu1mxhstnHr2/CuqNo+7p6E3uWEiXzijknHT3qYoNuxQAD1xVW5aS2xK43MTxg+2f5Cg6jtfkKV2BgAcsfXj2qKSUVJOLXy6Dk/MsbFPAH3DjinOpKZ3EMo+8OKhjkaNmZgSG64pZJw8ZUAgmlGtS5G3o+35Byu5DnPNKqs2dqk4oUDcM9M8+1TEtGpVf4TnI7iuKlTU9ZbGjdtiCgAZGRxnmp2w25ccs4qJ12OV6gHrRUpOGu6BSuPRVdiyYDA/Kp7inhFNw3yjCjgetV++Rwaf5rBw55IGD71rCtCy5l1E4voWc5tpDt28HgUUFw9s7DptNFe3C3KrO5g9xr/wDHmv8Auiqo6VbKl7RQOu0VVQb3CdCa8rHRk6qt1RrTasBBABI4PSgKxYLjk9M1K6LGUwxODnBp/E4U7iCPSsY4bVpvXt+eo+cjjRRhn5OcbPemzf65qUK4mKqwLDvRLGw+ZnBJ/M0Si3T5VG1mC31Y1AhPzsV9MCpY5Fi+UMGB/A1Bn1oyKyhVdPZalONy4zKyNkggjkVTBOMUnFLkU61Z1rXWwRjYngHyM+AzA4pGDYZZCFzzgDrUIcqcqcGpRImPlBaQ927VrCcJQUXpb8SWmncqC4YT3CsQzQKxWMD7+ACO+e/oKl82RItsqFQr7XZFz2zuHfHT6fhU7FQFjV8t/E2eg70jzIJF2cqpyfc1u5QhrZLb/g/8EizZh6tuk1hY7pyLWODzFJzwf73HPXH5VBZ22zWJG2mSGOMywYYMHOQFI56Zyev1q/faaL3BeUl8n5jxgE+3X6H9Kls9PtrGR3tgw3AAgnI+tdUsfSjTag9bWtbT1M/ZSctSSS+2wgkcNhvLP3sn+lTDkA8cjtQSD1ANINqgBQAB0ArxpzUvU6UrEsOdzHbuGOV9qXAIIAJwOBnkVHG2JBhtp9anZSv3xweyk8100fepky3GKcoMbRjjFJJjYqgHK8sfrTkjK71BBYdun60sxVIhGAAW7CqcX7J82mgr66EFFOeNkPzD8RTc1xSi4uzRpcsx/wDHm/0NFKqlLRgwwdpOKK+hoJqlFPsc8tyJLzYir5ecDHWl+2/9M/8Ax6iitSQ+3f8ATP8A8eo+2j/nl+tFFAB9t/6ZfrR9tH/PL9aKKAD7aP8Anl+tH20f88v1ooosgD7aP+eX60fbR/zy/WiiiyAPto/55frR9tH/ADyH5/8A1qKKLIBPto/55D8//rUv20f88v1ooosgD7aP+eX60fbR/wA8v1ooosgD7aP+eX60fbR/zy/WiiiyAPto/wCeX60fbv8Apn/49RRQAfbf+mf/AI9R9tH/ADy/WiigA+3f9M//AB6j7aP+eX60UUAI15vRl8vGRjr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4" name="AutoShape 6" descr="data:image/jpeg;base64,/9j/4AAQSkZJRgABAQAAAQABAAD/2wBDABQODxIPDRQSEBIXFRQYHjIhHhwcHj0sLiQySUBMS0dARkVQWnNiUFVtVkVGZIhlbXd7gYKBTmCNl4x9lnN+gXz/2wBDARUXFx4aHjshITt8U0ZTfHx8fHx8fHx8fHx8fHx8fHx8fHx8fHx8fHx8fHx8fHx8fHx8fHx8fHx8fHx8fHx8fHz/wAARCAElA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rYo4zEhKKTtGTil2wkAhUOenFIBm2Ueqiq5LIemGXn1/OuWvXdJ7FJXLIWIjPlr/3zSIIXziNeDggrTVk2jLk4+lQ7leVjtZifu44rOWK5bW6jUblgCElgEX5eD8tI5t0bDIuf92oR5sC54AJqNsliWByfWsamNnGO1mUoJsseZbf3F/75o8y2/uL/wB81Wo+gzWH1+r2RXs0WfMtv7i/980eZbf3F/75qP7O2wMOSf4ajZSp2sMGtJYrEQ1khKEXsWPMtv7i/wDfNOJgCBti4PT5aqVNFEpj8wnnt7U6WLrVG0khOCROViC58tf++aRPIcEqinH+zTTJuJAIHHWmmFQu6NipA6+tdTryb9yzRPKupKywquWRAP8AdqPzLb+4v/fNRIglUsz4YevSo/1rlqY2orOKVmUoIs+Zbf3F/wC+aPMtv7i/981EIyVV4wGI6rSSpsYED5W6e3tQ8VXUeayDljexN5lt/cX/AL5p6CBwSqLgf7NU6sW6fJv5ye3aqoYurUnytIJQSQ/MGQNi88fdpWEKgkxjA77ahaMk8HqeR2FPEqqhDZ3DjaeprZYid2paE8q6D0ELruVFx/u0ha3BwUX/AL5qNJDCNkowB0xTvL3plhjPQegoVeco+7v1DlSHyxxiJyEUEKe1FK4xA/8Aumiu1O6IFj/1Cf7oqNwI8f7RwfpWHcavdxyPCnlqqHaDt5wKrNqV43Wb/wAdFOphKs1eNvmc31unF2dzqAVQEbhgVDAch8YEhORXMtd3J6zv+BxVh4me1R98pZwu1zLkM5ONuO3fn2qHganNFykl94LFxlflRvEnO4sCQOPao2uIOfOmQnsN4AFYH2RfmYzbkXduIXnK4yMH69aVrKMMRGzSbSN+cLwV3Ag9uBzTWAj9qf4CeKn0j+JqveWqEjz0P0Of5UianaRyBvMLfRDWetrH5gj3Exl0I6Zwyk9ceoqHKJLazooQNhiuSQpDEd/pSp5XQUuZN/h/kKWMq9kbEms26SktHPnHygpj+ZqvJrCSDckDnaOSWA+lU5XjlMturfc3GN5XHLZHQ9AMA0ss1uI5lh8rktkHgMCBjHHY59K6Hg6MlaUWyPrFS91Im/taQqzJb/KOpJyB+lIup3ZJ2RxphC/zA8gfjUDXYke4USPsdV2gA4yMcY9OoqQyl2OIrh1dnZspygYYwPX9OlJYTDU9eRL5k+2qS+0KbzUHKEKE3/dIQAH8/b1q7pt1cTQTedKHKvt7dMdsVSCT+WqRWssYDKxKkKQQCODjvnvmrVlHKkk7SxCFXwVUEdvpXPjJUYUJclk/K19zah7R1FzXZbxRRRXzR6oqkK2cZP1xUhuGPDIpX0qMIzAlVJApygK/70HAGcVvTlUjZR0T+4l2EfYcFMj1BoV3T7rED0oMbgbihC9fpTaiTlGV9n9wKzRLFNsG1hkE5J70jOJpBkhFHQ96jqcBkjACbc9z1Nb05zqLlk9EJpLVC+XCSF5Jb+LNM82SMso+cLxkjpSM+0fJjJ546ipY2IKqCMdT71umpStH3X5EbbjgALVsNvypOaKNoW3lA6YNFenTVoJMze5zNxa3L3MrLBIVLEhtvBpBYXTf8scfUiumf/jzX/dFV0VnYBRn19KnEZjWpTVOEUcywNOV5NsxBpdyRzsH1ap10+5AAM0agIU4ycjOf51s+Sud5J2emOajlDLIQ34Guarj8XFXdvuNYYSinpcoHTpJBukvADzuVYgM56nryTSjS4kbJupm6cqcHI6VbormeZYhq1/wNfqtLsVP7MtySXaV892brThp9ovPlZ+rGrNOiAaRQehrH61iKjtzvXzK9hSX2UNSxtYgpNtG25eMqDz+NOEcUaArEgGMAqoFSlCDs6gcA+3ofT61GG3SjBCj35Ga3nUmrRbYKEeiJFIC4LARjkn1qEk5OePaphnfnYXPYEf/AF6ickyMWIJzzisK6TimXHcTNKoB3ZOMDI96aOoz0qxLHGqggdO4rKlS5k5aaFN20I1hdlzgD0z3pBHlGJO1l6ipUkP3Sw4HB9aZNEQN+7PPzGuh0YKHNBX7kqTvZkkUiFAq8HuMd6bIwLbmGNvGDUxGFwoHtiq4Tc45JUmuiqpqCjuQrXuTEsY8bSxI6VUwVOCMEdatxAc4OSOD6iobgqzgqckcGssVHmgpt6lQdnYi6c1OccksWx95j0/CoKljkUJscHAORjvXNQkk2mVJAM7t7ff4wfalP3GYnDLgjNIZFK9OS2foP8imO5kYseM9q0lUjFaO/wDW4kmywjFrWRj1Iaikj/483+hor16DvSi32Mpbiv8A8ea/7oqukhTp65NWH/481/3RVWvMxsnGsmuxpBXROJjn76kD2xmo3feB14J60iIXztxx606CPzGJPReorHmq1bR7lWS1I6UHBBxn2Peppo4wvyjDE8Ad6gbKnDDB9KzqUpUpWY00yyBGybo41Y9we1RSSBnV1BDDqDUKSssm2Ll246U+QBbhY3Y5bqT3rocpVKd4q39dCbJMmaWJvnIJbH3TShCqrtH3xzjtSyLGyMwAyBxikWOZEAVx9D2rZqfN7yv6E6W0EkDRIfnUE+i4JqCpECux81ju9SelRuVBO0kqO571x1vetJbdr6lx00FAywHYnFWnQKhA+VR1xVHf8pbB2g4LdqcH3LjcSPTNOlVVKLTW4SjcsiHBJX5e4HamvJuISQeWo+9jvSLcOBzg+hoh6l2QuexNbc8JWjT67k2a1Y3LqCBuERPXHarIaMruVhtWm+b8+W4ToQR3qsI95+U4J5UY7e9ax5qekPe/T/gC0e49yZJdyqVyO3Uj1pjBQ3yHK9s1IJiCwlGyVFP0I9RUIOeT1rlrxtr1ZcRaciNIcKM+p9KfDEJBuY/KD0HenyS7F2RjHbOOlKFFcvtKjsvxYOWtkQMpVip6ikpRlmAzyT1NT/Zl24LHd61EKMqt+RaDcktxY/8Ajzf6Ginnd9mcMMEKRRXvUly04ryOd6sa/wDx5r/uiqtWnGbNcDPyiqorysf/ABV6G1PYlgiWTJbkDtStiN+CRnjPXFRxk+YArbd3BNTzY24J+UU6KUqfurVClvqNSb2BI4z60yXfc/u4gOvLH+GiKI3Pz/dibqP71OuruzsYvLkuYrYkfLkjI9wO9dtKlKcLT2IbSehVvr+00ODBzJcOPlQfef6+gqDT9etNQUQXyrbz/wB1z8rH/ZaqjaDa30Ul3p1+9zMTy8jh9x9DgDFYJAcFXXkcEHsa9OnRpuHKjmnUknc7p7aVW3QuD/svSA3CdYWY+uRXGWt7e2YAtLuRUHAQ/Mo/A9KvL4l1RRgrbP7lDn9DWEsE07xZarrqdAYLmRifLCZPdqeLJVUvdSjavJGcAfU1zUniLVZBgNBF7on+JNZ9xJPeHN5cST4OQGPA+g6VnTy2EXdjeI7HUN4l0yO4FspYw4wZVXMYPp7/AF6Vd+yRTIJbOYbG5GDuU/SuJwAMAcUQtLauXtJpIGPXY2AfqO9dNXB06iszONdpnZG3uV/gDf7rVKy3LAApkegxgfnXMR+INViGDJFL/vx/4YqRvEuqMMBLZfcIf8a5Vlqje3XzNfrCZ0Zs5JcCR9i91XnP+FU7/WbLSlaGAefc/wDPNTnB/wBo9q5u51DULwFbi7fYeqJ8oP5daroixjCACumlg4QdzKVe+iOt07VbXWY/ImXybpRzGTz9VPcU+SOS1bEnzIejj+tcey5KspKOpyrqcFT7Guh0rxErgWmrbVY8LMR8r/73of0+lZYrAxqK6LpVujNW3kxIvOFPX0p05UyZU545qOe0e3y8OXj7r3X/ABpiOGGQeK8Gop0o+ykjrVm7okHDAgZIPSrLOWH3XX8qrI211b0NXDh+hyPY1thFeMkmTPcYpzavk54NFOypt5NvQAiivUpaQRk9xUOLdD/siqszK8m5emOatKwS2RjnAUdKps25i3qa4MfLRRNKa6jWOOafbSpcXDLLjcBlV7GmMMiqNxvidZYzh0OQa48NV9nLyNJK6IvEOr3sN0bK2X7Ou0N53UuD/d9P51zoiXcWbLueSzHJP411muW66npC3cI/eQjzF9cfxL/n0rlgcjIr6ui4uN0ebVvfU3vB6bWvXHCnYPx5rGtU+3anGhGVuJyWA/uk5P6V0HhhN+j3IQgO8jDPodoxVDQ7N9OuFvNTX7MiHyow55Z24z9MZpcyTkx8raiiHXo44tWFvZwquEVQiDG5j/kVaGiW0iS20V1/xMIArTMfuLnr+Qq1e2y2OrXOsXrIYUUeRGD8zPtx/j+ee1Y2n3qwRak905+0XcZCEDOWOc/TqKE24rl6A0k9R+oWdrb2Vve2Nw89vMSuXGDkZ5HA9DVGrVvqctvpyWQtonMbF4pXGdhOecevJ5qrz3JJPUnvWsbrRmcrdAoJx1orT8P2sN3eyi5jEiRR7gp6ZzTk+VXEld2MyimLINuSeTV620u/u8GK2ZVP8cnyj9eabaW4km9ipSxq88gigjaWQ/woM1qNp2m2Bzql8JZB/wAsIf5HHP8AKmtrM7j7Joll9mVu4UNIffHQfU5qOe/wovktuU7u0ksWjjnZPPcbmjU52Dtk+9QMAwIYZBo2srv5pcy5+cuTuz75o6Vav1Jdr6Gt4f1O7gu4rAq1xA/C5PzRD1z6e35elbt8sUUqlDiR+So6EetUfDVqttYy6hNwZASD6IP8ev5UkTvc3DTP95zwPQdhXjZjOFuW2p3UE7XZeU5FKOORxUotSE+98wHIpNjSksi4FeLKhUjutTo5kyWL/jzf6GiiPi0cezUV7eH/AIUfQwluxxcpaqy9do61UJyc9M1af/jzX/dFVa83Ht+0S8jSnsKQQMkEZ6U2S1Lxkt8pPSrDRMIxvfPt2FI0mVXceP71TToxjL94Nyb2K+kExvPavyB86+4PX/PvXJXMH2S8ntu0bkDPp2/TFdZahU1FWXkuCCfXv/SsbW7G4n111tYHkLxqxIGAOo5PTtXuYKVo2ZyV1fUzrW8urB2ezl2b/vKwyp98Uy6uLi/kD3splI4VcYVfoK0h4b1ErkmAH+6XOf5Vn3NtPZzeVdRGNyMjuGHsa7k4N3W5zvmSs9iHaSVLu8m3hdzE7fpmpIIWubiOCPG+RtoJ6CnW1vNd3CwW6bnbr6KPU+1aGlWax+IEi+1Qv9nOcg/fODwB7d6JSSTBRbZn3kP2K8ltmkDmLALYxnIB/rUQORkdK2NQ1DS7TULlksGuroOd7zH5AfbOf5VTv01GcLqF9B5cbAKmBgIOwx1H40oybtcco22KsaNLIsabQzHALHCj3JrodDt7O0W9dLwXUixjzREPlUcng9+/esvTdNivIXuL6f7PaKwQNkAs31ParWjxLBaa5GjB1jUqHH8QAbmoqO6auVBW1YafeNOXTQdKhi2DJmnPIz+v61RS41LWrhLc3bnzM/Kp2KB3Jx1FGlWpuLK+ka4lhihiyyxtjzDg4B9uP1qXSH+z6dqd8PlaOHy0I7E//X202lG47t2Kt7praVceRJtbK7ldRwR/jWlYSPp2jxXFsitd3twsSFh0GcY/Q/nUt3Zre3el2Mk3lbbTJPduAMD34/Q1Yhc6doCN5SXl1aMQFhO7y2JPXHoG5qZTvFJjjG0mzK8QFTrk+zqFXd9cD+mKz/LaZ0iT70jBB9ScVYuYJIYYprsn7ZdM0jqeCq9sjtk5qXRIvO1q2GMhCXP4Dj9cVonaHoZtXkdHqu2CzhtIuFbCgf7K/wCRTbKAOwHQAZOKTUzvv417Kn8zUkWVwQcEV8xiqi9t72qR6UF7uhamO1cDcffPNLEW57E9OOAKSLEuWZgXPGPQUjShHOwb1xzjtWl0mqrehNuhIFKW0gJBOCeKKRXL2rs2OQelFehStyLl2M3uD/8AHmv+6Kq9qtSf8ea/7oqqK8rH/wAVehtT2LURd49zYI6ADvUTRZBx1zkDtRFN5aEEE85FJJMwcSbTtxgD1qvaU5QjzO76is09CGNT9vhIPHOQR7VmeJ9XvbS6W1tJFiXyw7OFy2SSMc9Olattve/BZQAqE5BzXMeJJPN1e5x0RVT9M/1r18HFSOetJpGv4qnuIY7Nra4khYs3KNjPA6+tNkkbWvDDTTAfabfJJAx8y9fzX+dM8Vn5LBe+GP6CjRPk8O6i7fdJkP8A44K6UkoJ9bmd7yaKGkWLXqTSyXTWlmuEkdW2l89s+nI/OrGn2A0/xTFbA7lRWZG74KnrUtnp73/h7ToIxiNp/MnOcfKC3/1hTrC4/tHxZLcQ/NDFGVDeo6Z/E5qnJtyEopJFK2hW68UvG4yn2h3YeuMkfqBV28vZp9H1aa5YeSZzFbrjHAIGR68jP4GoNKRj4quXBASKSUyE9ACSB+tP1W01DU9TWyW3NvZRNlWA+Qju2emeTge9ErOSuEfhZBqqiPQtItv4ZFMp+uAf/ZqsaFCRoWpyAcOrIo+if/Xp9xNpet2/2dblbNrRysbORhk6ZGcZBx+lQRa5FYXCw2cTS6dFHsP952zktz1pauPKlqFkpXb0F0C2luNC1ERrnzRtjP8AeIWor2F9O8NxWUgC3N3JvdM9AOf6LVeXVrtrhZbMizijUrFCgG0A9cjpk1WllmuJjNdSmWUjG49h6AdqtRk3dkuUUrI2W1GwIt9SaQm+hg8pbfH8fr9OTz6VjWM9zpxL2cvlsww4IyG+opuBnOOfWkLDIAyWPAA5Jq1BIlzbHyyyzytPcyGSVurH+Q9K3/CdocTXzjAf93H7gHk/nj8qqad4euLtg96DBB12fxv/AID9a6yONIo1jjUKiABVHQCsatRW5UaU4O/MzKvhjUj7oP61KvSnahsS5jd1B3LgD1x/+umqcjOMe1fNYyHLUbvud8HdEjoqxBt3zkdKn/1Soq4BPUetVamX5kBJy7Hn6ClRmrvlVtP6+8UkSLj7NJjGPm6UUoObV89lIor2KXwIxe49MCBM/wB0VBMPMx5YyR1xUjEraKVODtFVzLIRy5rjxlWKfJIuCe6GexoMpQZ+8AMAGjNV7liF4BJ6CvKg2neJs/MuWGwRyz52pnHPYDrXC3EpuDNO3WVy/wCZrrdcl/s/QvIU/vJsRD8fvH8s1y0cXmOkQZE3cb5G2qvuTX1uFjywuzzqzu7Gv4rcm/tYUBZ1j4UdSScAfpUupEaVoEOmhgbmf7+D0BOWP07VXF9Z6dM9xHI2qam/WYjCJ24/D0/SsySSWed7i4ffM/U9h7D0FaRi2kuiFJpXfVmnpk8dzpU2kTXZtHJzHJnAZSclf58Z70i3sOhiO3011u5d4e5kGNpUfwD8/wAPxrKZQ4wwyKAFQYHAq/ZpvyJ53Yv6pqaaijw21t9nhlYNMxADykdM47VBJf381v8AZpbt2hxgjjLD0J6mq29c4HJ9BVuDTb+4/wBVaS49XG0frT5YxQuaUiqUQgAqMDpS8Aegrag8L3cmDPcRxD0UFj/StG38MWMeDMZZz/tNgfkKl1YrqCpyZyRdcgZyT0A71dt9J1C6/wBXbMi/3pflH6812lvaW9qMW8EcX+6oGar6tqS6XaCYxNK7uI0QHG5j7/hWbrN6RRoqS6sybbwrnBvLkn/YiGP1P+Fa8NlY6XC8sUKRKilmfGWwBzz1p9/fwafErzkkuwRFUZZmPYCluL6C3guJTIrfZ13SKrAkccDHbNYuUpbmijGOw231G1u7Rrq2lEsagk7eowOhHY0mlX39pafFd+X5XmZ+XOcYJHX8KxIL+8H9orcxQIDbiTbEuCjtwqMe5OasaArWGo3ulbjJDFiWNj/Dnsf89jTcLJj5tTR1WPdbrIOsbA/geKhiB8oP/CeM1oyIJY3jbowINZ1khQMrgF87WGegrysVQ5537m8JWQ8AscKMn2pY38t9w5qwYlAIX5VPO7PSqzKVYqetcFSlKjaRaaloWUINm2Oymiki/wCPN/oaK9qg70ovyMZbsV/+PNf90VWVS5woyasv/wAea/7oqJZFifK5MZHOa8/Fxi6y5noaQemg/ascJEijJPWq1tEZrhdx+SI7sep/z/KpbnJj3YIJ6DP86jSYWGky3b8naZPqew/lWtKmpVEktEiW7Ruc/wCI7v7XqvlKcx2w2/Vj1/oPwrMIBGD0p9lbXV9IVgjM0pO6RzwAT1JNdDZ+F4lAa+lMrf3EO1R+PU/pXvc0aaszh5ZTdzmQVyFQZY9AoyavQaTqNxgx2rKvrJ8v8+a7GG2tbKM+TFHCgGSQAOPc1LHLHNGJInV0bkMpyD+NZOu+iLVFdWc1B4Wnbm5ukT2jXP6mtCDw1p8X+sWSc+sj/wBBitO3uIrqISwSLJGSQGU5BwcGkubqCzhM1zKkUY/iY4rN1JvqaKEUNggtbdjHbxxRsBkqgAOKsVyui3wOr3kqW0873cwAkVfljjHQknpxjj2px128spdQlnhe4VZ/KiVcLGmM8bupJ47flQ6cr2BSVjbv7m6tmiNtZG6jJPmbXAZfTAPWi71KKzltI5EffdOEQAfdPv8AnWT4iug9xDaTvJHF5JkeOI/NK5OFQY981VurW5lsbe2eVhdafbG5d852tnKqT64B/IUKG1wcux1lctrMl/e31nBLEtpG837gkhnyP4iBwOvSt/S7s3+nW9yV2mRcke/Q1n69ZXkt1Z3tjGs0luT+7ZgM5xzzRDSWoS1RDc6cjTafprTTTShmuJZ2f5wB/LJIA+lZ1lBHJZ31nY7RNd3DKgJztjTnJ/lz3IrodKsp4Wmur51e8uMb9v3UUdFHsKmtNNtLKWWW2hCPKcu2Sc/n0FPntoHLfUxtLtpp/IgNnNbQxOJbmSY/NPIOgHqM4OfYCt6G1hglmliTEkzBpGzksRwKjvdRtdPTddTKmei9Wb6Dqa5XU9fn1INBbhra2PDZPzuP6ChRlUegOSitS7JrgbxLCY3zaKPs5bsWJ6/TIAz9a1L4NBdCReFlGCfcVxbRqYigGBjjFdjaznU9BjlbmVV+b/eXr+eP1rPGUb0/dFRqXepKJCR8pbn1OeKCSeT1qCB9yjFW1jEzkr8q8cV82ozqOyO3REkX/Hm/0NFPKBLZwvTBor3qMXGnGL7HO9WNYFrRAOpCikkCbh5rjAHA/rSsSLNSDg7RVXtXBi6qhO1r3saQV0RT3BWLYRk9Ac1NqentfWkNmr+XDvXzSOu0dh75xVOfmWMdi4/nW7W2BnJpt9BVEiCKK3sbcJGqQwoPoB9TUrusaM8jKiKMlmOABWD4uljFpbRM2W89XMYPLKAe31xUeqG71LR4PtUItnmukVISScqegf8An+Feiot2b6mN7aHQTmIW8jT7TCEJfcMjbjnP4VgaPexJPcRLp6WdtJAblSG5ZOmSO2RzUAe7lj1WOe4NzJI4tYU+6hbBzgdsDn8KZZRS3MD2KQXC3M+FvJ5U2iNBxtX8OB9c1SjZO4r3LXhW4eBW0u4Xa6IJovdG5/Qn9fatu7t4pU8x4I5pIlJj3KCQfbP0FRJp4GqvfMwJ8oQxoBjaM5P1q7USd3dDS0szlNF1WKz0NY4SJr+V2CQLyxY9CfQY5zVy70i6TS7KG1KSzwTCaQOcCRuSTn6n8q2Y7S3hmeaKCNJX+86qAT9TUFzq2n2pImu4lYdVDbm/Ic1XNd3QWsrMonRJnK3bXhj1LcWaZU3KARjaFPYDp+J71cttKhhtJoZWedrjJnkc4aTIx26DHGBWdP4stVyLa3mmPqRsB/Pn9Kzp/Euoy5EMcNuvrgsw/Pj9KpQqSJ54o6+ONIo1jjUKijCqOgFV7nUrK0z9ouooyP4S3P5da4ie6vLrP2m8mcHqobC/kOKgWKNOiirVDuyHWXRHUXHiy1TItYJbg+pGxfzPP6VlXWv6ndAqrpaoe0Y+b8z/AExVX7HcLZ/bDFtts4DE8nnGcemahLADJOK0jTgttSJVJBBbG5u449zNLM4UyMdx9zXQ3trYPDe2NtAI5rKJZBLjljgnGep4/n7VmaDhtcte4+Y/+Omr0bf6b4hnY8LGU/Q4/lU1G7+g4WtqYSnKg10fhCT91dwHorhx+Ix/SucT7grb8Jk/b7kdjGP51dVXgyab95GvYHyzJCPvKxHT3qYtsY44IPOO4qKFl+0zrkZMh4q0qrIDt6Kevqa+enBtKMXqehfUeTm2c4x8p4ooZQtu4XptNFehC/KrmbGv/wAea/7oqr2q0/8Ax5r/ALoqr2ryMf8AxV6G1PYqXSttLrj5DnHetxWDKGHIIyKy5IEkhZiMn+VWdLm8y22H78R2HPp2/SurBrlWvUiepkeJLWG1WK+CkytcxmSQ8kKM8D0FW2nTUtcgjgYSQWQMkjqcqXIwoz7DJrTngiuYXhnQSRuMMp702zsrexgENpEsUYOcDufUnvXp82hjbUqW2jW1tqMt6rO8kjFgrH5UJ6kfWtBmVFLOwVQMkk4ArL1jXItM/dIvnXTDKxg8D3Y9hXKXdzdag+69mLjORGOEX6D/ABq405T1ZMpqOh1F34m0+3JWJmuXHaIZH5nj8qypfEmpXcgisrdImf7oA8x/8P0rHACjgAVsadIdP0G71GJQbh38tGIztGQB+pJ/KtXTjBbXZmpyk+xQ1BdTDhdUln+fkBm+U/gOKqrEi9FFast/Lf8Ah6YXzB7iCZdrgAbs/TvjdVKOzuZbU3McZaLeIxjqzHjgfWri7LXQiSu9NSGprW3F1P5bTJBGo3SSOQAo9s96kvtNutOWNrpU2ScBkOQD6H3qzp9nZJZDUdW+aJ5AkUfODzjPHXv+ApymuW6FGLvZlG7Np9oIsGdrdR99/wCI98e1NMMwtxO0Mgtz0kK/Ka0LnSo18RR2EfFvJh9uei4JIz+B/Ol1rV55J7yxiEYtFAiA28qR1x+PH4UlJ6JDcd2yC5iul0a1muLrfbM2IoAuNowcEnv0qzZpbaZp8N/eQCee5kCxRt0Vc9fy5z9BTde/d6LpMY6eXn/x0f40/wAQofN0m3QcbAqD3JUf4VG6S73LtZ3JZIorPxjbiJQiOM7RwASpHFGtL9gsrtGA82/usgDrsGP8P/HqsavYXUviCwuLeMsny7m7LtOTn8DRqVvBNfQ6vcXkb2EKZVF5LMD0HY5P8sVF1dMu2jOfnhe2neCTG+M4bByK3PCMRJu58cZVAfpyf5iuflmeaWSd1PmzOWCjnkngCuugh/sfQ1jOPOYc47u3+H9KqvPkp6mdKN5aEETeZPK/ZnJH0zVxSV+6SPpVS0TaoFW6+QnJuVz0y0jM1o5Y5ODRSR/8eb/Q0V79Bt0ot9jnluK//Hmv+6Kq1af/AI81/wB0VVGSOATXl4/+KvQ1p7CxoHYgk9M49arM7WN0Jxkq3yuvqP8A61WQSpypwailj85fmcls4UVNCuox5UtQlG7NSN1lRXQhlYZBFMupvs1rNORkRIz49cDNYsbz6cxZMupb5oyeD7j0rVgu7e8VowRkjDRtwcf1r16dRS3MWrHBhnlZ5pW3yynczHuaWtS+8PXdozNaj7RB1AH31Hpjv+FZRO1yjgq46qwwR+FerGSktDhkmnqLWxoMkNzb3OkXJwJsvEfX1x7jANYxOBwMk9AO9WNRs/sV0kAlJmRVcuvGx+vH6UpK/uji7ajb2yn0+48i5+qMPuuPX61tQXb2Xg1JYuJcsqHH3SXIzTo5Tr3h+ZbgD7Xb5+YDqwGQfxHH51UmOfBNvjvJ/wCztWTfMkn3NEuVtrsO1GWRvCdj57tJK7j5mOSfvc/lVyKziutJ0qaWVY7W2Amk3dyBx+uaZLa2uqaPp8r3aw21qg84fQAEex4/Wqx1Ww1SCWy1BWtbYMDbOvGFHAz1wf059qndWXcvrdj9HnbU/E096qkRKh257DoPxPJ/Os24sri41u4s1RhJJMzE44CE53fTBqW7vLeK3Wy0d5FjDiSS4PDOw6Y+nHbtT5fEOpzQeTmKIkYMqKQx+nPBrRKSd0iG47Nmtqthb6vBA0N1HHb2rskrZ+6BgEZ7EYqq/iLTn2uLJ5JLckWxI4IxgHJ6Vz3kIBgDA7jPWn7hkAck8ADrQqWlmxOp2RcbV9TkgeCS5G2QkswGGAPYH0rPEUUZG1eewHrWtZ6Ff3mC6fZoz/FIPm/Bf8cVuW1hp2igSMd8+Pvvy5+g7UpVIU1oChKe5U0PRjbn7fqACuozHG3SMep9/wCX8n3Fwb+5DjIhThB6+9OnuJ9QlC7dsI5Cevu3+FSpbmI/MBz6V4mNxEprTY7aUFEmgRigWM4bvzinN9737/WnW4/fL7c0Sp5chHY8ivNlFulzeZr9qxNH/wAeb/Q0UR/8eb/Q0V7eH/hR9DCW7HgA2y7ugUE0gO3aAoCv6UMxW0UqcHaKgWZlx8qnHSuevWhTqWY4xbQkyqkm1emKYRmlZizFj1NJXkTacm47G62I5FLR7DyOx9KrTwLJtP3XB5I7e9XaaVBrSFecROKK8V5e2pKtidV7N97HsamkutM1BAt5GoJ4HmL0+jdqa0WehPHSq8lqCScV2QxrjsQ6ae4r+GbZ5I5rK4ZArBgpO9Tg5+v61Hr+jXNzdi7s1WQsoV4yQDkdxnj/APVUYt5IW3Qu0Z9UOKnj1G+h+8yyj/bX+orthmCbuzJ0FawyC2OhaDeT3TATyjopzgkYUfmapS8eDLIf9Nf/AGZq2F1qNxturZgD1xhhT5LfTdVs1tI3VI1bcqR/IVPPb8T2rrhiITd79SJU2lY4wxIW3Ec05sY+bGK3m8Kz+cFS7TyP7xX5x+HSrqaRpGnANckSP1zM2Sf+A/8A1q6pV4RV7nOqUmctErzNtt4nlPoik/yrQg0HUp+TEkA9ZG/oM1utrMES7LW3ZgOnARf8/hVaTU76bhCkQ/2Rk/rXHPHwjsbLD9xsHhaFBuvLp3A5IT5B+f8A+qrUc+k6aCtpGrP/ANMxuJ/4Ef8AGqDQyzsPOkeQ9txzVpNNZQMAH6VxzxtSonyK5tGlGIkmqXVw2IwIIz6ct+dIlruY4JZjyW6/mamWALwRyKuQPGke1htx6d6444h1G4zdjVxtqiK2t9pBYcY4x2qScMHG7GMcYpxnxIWVTtIxg0ySQyEEgDHpWdWdP2bjF6gk73HwgqoYEAs2Oe4p0q7iysw3dV+lQZPHPTp7UOxdtzdalV4qnyW/rqPld7liL/jzf6GiiL/jzf6GivXw/wDCj6GMt2K//Hmv+6KrAE8Dk1Zf/jzX/dFRRgxqJOzAjnt6VwYuHPWS6WLg7RFWNVKFuQRk0qKjEKy5Y8ntimkhBzz2255FCjgAneT19T7VEeVOySHqRdP6H1oqSbO8bsA4+6OwpqIZGwPxNccoPn5EaJ6XFeIoobIZT3FCQGTnovrUjQhPuN1/hbo1KkgSMA9B0z/L611KhFT99WXqRzO2hHJaDkoePQ1VMIPatE+ZgBcBj1J7VBJCY1zncKMRSt70Fp1CMu5Qe2B7VAbESOFwM1pgbmAzjPerJijVMbRx3P8AjU4eEp+90Q5Oxkv9rjgMaXEm33OTj69aiSxYjITOOrdye9ajBTICchfepIcJGpbAA75roclUk1fQnZGalqB1GPrUqwgdquOqyTgKcjHzGo9jb2RfmI9K46lOSemqvYtNBGwC7HHA6MOoqyjAjhlJ7GqzIyAFhgGm4FXDEVKTtJCcU9hzqyMQ/U88U2iiuVtN3RQUU6PdvGwZb3qQBklDsoHsOn4VrClzq4m7DfIkwCB17elNCZiL55B6VZ37s7MZHHPrUbW52kqxLHrnvXVPDxSvBXIU31JTt+zNtORtP8qKamPsbY/unP1or1abvBPyMnuD4+xjP90UyN1aIIW2Ff5U9/8AjzX6LSNDH5eOhUda5Kym6rcexcbWIyoYh8nZ0HanbhuJcsv0zmkQvHGN8e5eo9qGaSZPlX5PQHk1y3SV0veetrMoiJyxIGBSxv5bhjyKTocHrTov9aueea44N86fW5o9iwfnQ7htX/aFV8kBv4l4OT2NWmGevJ7ZpgALGPqAMn3NenWpOTWpinYbGWz97JPOM4JqSRgkZJH4UgjBXa4zj/OagmDKwUuWHUZ7UpSlRp33GlzMjxxU0TyOQgIAA696hpQSrAjqK86lPklfp1NGrk8qZDN12jipIlwvH3T0qJrkFSAh5GOtMjOV2tKUA6Cu5VaaqXjrf5fmZ8rtqAjLTMIxtAOCfSpY0aFjnDK3UjqKS1b5WXuDmnO7AkAjPpmilGCiqvX+tAbd7Dty7TuxgdarKEVsyA47KOv40ocscgEu3p2+lTxDAxgD2AxRpiJLyD4SqSCSVGB2FJT5golIXp3+tMrz5q0mmarYfDJ5b5P3T1qaUBl3cqT0GOTVbOCD1wc1dJU9SOR69q7cL78HBvQzno7lcK24Fu4qRpSiEFWB7HtSJKjB95xzkZpLiUGPajA564q04wpuUZC1b2HRf8eb/Q0U/Km1bZ93af5UV6NFctOK8jN7iqwW2UnptFV2kYNn5fTGalYgWiE9MLmlcKilwAR6e1c2ITlKydrFR0E80Kvzhue+KrKzKCFYjPWp5ZU8oqh5PtVevPxM3zJKV7djSKClBIII6ikorl2NCQTyA5yD+FIkjI5bqT1zTKbKG8rKnGGXJ9BkZ/StYzqzkkm79CWkkWRc8cpz7VDySSep61CzSLIXIY27gqrDoCOQfXnnn2FZfn6j9tC7X8vb1/h246/Wul0q1XSbSsr6mfPGOyNmpFjxzKrBfaqkbfuXZpSpEgGdx3Y3D8hipEkk+27fNZ4OdhZsZPHQ9+/WppYdWcpDcy1gId0JzxnB/iHtUhMcmARnd0rNaVlCqHbzA7ZHI53jGfTjP4VJaTO1yFI+dYgu1mxhstnHr2/CuqNo+7p6E3uWEiXzijknHT3qYoNuxQAD1xVW5aS2xK43MTxg+2f5Cg6jtfkKV2BgAcsfXj2qKSUVJOLXy6Dk/MsbFPAH3DjinOpKZ3EMo+8OKhjkaNmZgSG64pZJw8ZUAgmlGtS5G3o+35Byu5DnPNKqs2dqk4oUDcM9M8+1TEtGpVf4TnI7iuKlTU9ZbGjdtiCgAZGRxnmp2w25ccs4qJ12OV6gHrRUpOGu6BSuPRVdiyYDA/Kp7inhFNw3yjCjgetV++Rwaf5rBw55IGD71rCtCy5l1E4voWc5tpDt28HgUUFw9s7DptNFe3C3KrO5g9xr/wDHmv8Auiqo6VbKl7RQOu0VVQb3CdCa8rHRk6qt1RrTasBBABI4PSgKxYLjk9M1K6LGUwxODnBp/E4U7iCPSsY4bVpvXt+eo+cjjRRhn5OcbPemzf65qUK4mKqwLDvRLGw+ZnBJ/M0Si3T5VG1mC31Y1AhPzsV9MCpY5Fi+UMGB/A1Bn1oyKyhVdPZalONy4zKyNkggjkVTBOMUnFLkU61Z1rXWwRjYngHyM+AzA4pGDYZZCFzzgDrUIcqcqcGpRImPlBaQ927VrCcJQUXpb8SWmncqC4YT3CsQzQKxWMD7+ACO+e/oKl82RItsqFQr7XZFz2zuHfHT6fhU7FQFjV8t/E2eg70jzIJF2cqpyfc1u5QhrZLb/g/8EizZh6tuk1hY7pyLWODzFJzwf73HPXH5VBZ22zWJG2mSGOMywYYMHOQFI56Zyev1q/faaL3BeUl8n5jxgE+3X6H9Kls9PtrGR3tgw3AAgnI+tdUsfSjTag9bWtbT1M/ZSctSSS+2wgkcNhvLP3sn+lTDkA8cjtQSD1ANINqgBQAB0ArxpzUvU6UrEsOdzHbuGOV9qXAIIAJwOBnkVHG2JBhtp9anZSv3xweyk8100fepky3GKcoMbRjjFJJjYqgHK8sfrTkjK71BBYdun60sxVIhGAAW7CqcX7J82mgr66EFFOeNkPzD8RTc1xSi4uzRpcsx/wDHm/0NFKqlLRgwwdpOKK+hoJqlFPsc8tyJLzYir5ecDHWl+2/9M/8Ax6iitSQ+3f8ATP8A8eo+2j/nl+tFFAB9t/6ZfrR9tH/PL9aKKAD7aP8Anl+tH20f88v1ooosgD7aP+eX60fbR/zy/WiiiyAPto/55frR9tH/ADyH5/8A1qKKLIBPto/55D8//rUv20f88v1ooosgD7aP+eX60fbR/wA8v1ooosgD7aP+eX60fbR/zy/WiiiyAPto/wCeX60fbv8Apn/49RRQAfbf+mf/AI9R9tH/ADy/WiigA+3f9M//AB6j7aP+eX60UUAI15vRl8vGRjrRRR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Picture 4" descr="Rien nous apparti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071546"/>
            <a:ext cx="3343275" cy="5276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med" advTm="5010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857752" y="357166"/>
            <a:ext cx="3471858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4929190" y="785794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Romans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8215338" y="142875"/>
          <a:ext cx="714350" cy="1387475"/>
        </p:xfrm>
        <a:graphic>
          <a:graphicData uri="http://schemas.openxmlformats.org/presentationml/2006/ole">
            <p:oleObj spid="_x0000_s16400" name="Image bitmap" r:id="rId4" imgW="3010320" imgH="6106377" progId="PBrush">
              <p:embed/>
            </p:oleObj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4643438" y="0"/>
            <a:ext cx="3971924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FFFF00"/>
                </a:solidFill>
              </a:rPr>
              <a:t>Prix Lycéen Talence 2022</a:t>
            </a: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2" name="Picture 18" descr="Comme ton père - Gilles Abier - Babel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285860"/>
            <a:ext cx="3000396" cy="45082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0" descr="Amazon.fr - Thorngrove - Guillot, Cecile - Livr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428736"/>
            <a:ext cx="2695773" cy="4286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2"/>
    </p:custDataLst>
  </p:cSld>
  <p:clrMapOvr>
    <a:masterClrMapping/>
  </p:clrMapOvr>
  <p:transition spd="med" advTm="5530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786314" y="285728"/>
            <a:ext cx="3471858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fr-FR" sz="2400" b="1" dirty="0" smtClean="0">
                <a:solidFill>
                  <a:srgbClr val="FFFF00"/>
                </a:solidFill>
              </a:rPr>
              <a:t>Prix Lycéen Talence 2022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6" name="AutoShape 4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4929190" y="785794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Romans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5" name="Picture 2" descr="Parler comme tu respires | Rageot.f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3071834" cy="4449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3" descr="J'ai 14 ans et ce n'est pas une bonne nouvel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2857520" cy="4543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500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7643834" y="3429000"/>
          <a:ext cx="1500166" cy="3043236"/>
        </p:xfrm>
        <a:graphic>
          <a:graphicData uri="http://schemas.openxmlformats.org/presentationml/2006/ole">
            <p:oleObj spid="_x0000_s26626" name="Image bitmap" r:id="rId4" imgW="3010320" imgH="6106377" progId="PBrush">
              <p:embed/>
            </p:oleObj>
          </a:graphicData>
        </a:graphic>
      </p:graphicFrame>
      <p:sp>
        <p:nvSpPr>
          <p:cNvPr id="13" name="Titre 1"/>
          <p:cNvSpPr txBox="1">
            <a:spLocks noGrp="1"/>
          </p:cNvSpPr>
          <p:nvPr>
            <p:ph type="title"/>
          </p:nvPr>
        </p:nvSpPr>
        <p:spPr>
          <a:xfrm>
            <a:off x="-21434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fr-FR" sz="4800" b="1" dirty="0" smtClean="0">
                <a:solidFill>
                  <a:srgbClr val="FFFF00"/>
                </a:solidFill>
                <a:latin typeface="Berlin Sans FB Demi" pitchFamily="34" charset="0"/>
              </a:rPr>
              <a:t>Prix Lycéen Talence 2023</a:t>
            </a:r>
            <a:endParaRPr kumimoji="0" lang="fr-FR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714348" y="1285860"/>
            <a:ext cx="6215106" cy="1588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57158" y="192880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En compétition pour l’année 2022 - 2023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42910" y="3786190"/>
            <a:ext cx="6286544" cy="9233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5400" b="1" cap="small" dirty="0" smtClean="0">
                <a:solidFill>
                  <a:schemeClr val="bg1"/>
                </a:solidFill>
              </a:rPr>
              <a:t>Catégorie B.D </a:t>
            </a:r>
            <a:r>
              <a:rPr lang="fr-FR" sz="5400" dirty="0" smtClean="0">
                <a:solidFill>
                  <a:schemeClr val="bg1"/>
                </a:solidFill>
              </a:rPr>
              <a:t> </a:t>
            </a:r>
            <a:endParaRPr lang="fr-FR" sz="54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 advTm="501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429124" y="357166"/>
            <a:ext cx="3429024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fr-FR" sz="2400" b="1" dirty="0" smtClean="0">
                <a:solidFill>
                  <a:srgbClr val="FFFF00"/>
                </a:solidFill>
              </a:rPr>
              <a:t>Prix Lycéen Talence 2022</a:t>
            </a:r>
            <a:endParaRPr lang="fr-FR" sz="2200" b="1" dirty="0" smtClean="0">
              <a:solidFill>
                <a:schemeClr val="accent6"/>
              </a:solidFill>
              <a:latin typeface="Algerian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6" name="AutoShape 4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4857752" y="714356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b.d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" name="Picture 5" descr="https://m.media-amazon.com/images/P/B09SM5JJ5F.01._SCLZZZZZZZ_SX5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1357298"/>
            <a:ext cx="3214709" cy="4452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7" descr="Filles UniquesFilles Uniques - Paloma"/>
          <p:cNvPicPr>
            <a:picLocks noChangeAspect="1" noChangeArrowheads="1"/>
          </p:cNvPicPr>
          <p:nvPr/>
        </p:nvPicPr>
        <p:blipFill>
          <a:blip r:embed="rId4"/>
          <a:srcRect l="11290" r="12903"/>
          <a:stretch>
            <a:fillRect/>
          </a:stretch>
        </p:blipFill>
        <p:spPr bwMode="auto">
          <a:xfrm>
            <a:off x="4786314" y="1357298"/>
            <a:ext cx="335758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Image 20" descr="lectric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715272" y="142852"/>
            <a:ext cx="1289025" cy="12283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643438" y="285728"/>
            <a:ext cx="3400420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fr-FR" sz="2400" b="1" dirty="0" smtClean="0">
                <a:solidFill>
                  <a:srgbClr val="FFFF00"/>
                </a:solidFill>
              </a:rPr>
              <a:t>Prix Lycéen Talence 2022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1500174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1000"/>
            </a:pPr>
            <a:r>
              <a:rPr lang="fr-FR" dirty="0" smtClean="0"/>
              <a:t> </a:t>
            </a:r>
            <a:endParaRPr lang="fr-FR" sz="3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388" name="AutoShape 4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0" name="AutoShape 6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2" name="AutoShape 8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94" name="AutoShape 10" descr="data:image/jpeg;base64,/9j/4AAQSkZJRgABAQAAAQABAAD/2wBDAAoHBwgHBgoICAgLCgoLDhgQDg0NDh0VFhEYIx8lJCIfIiEmKzcvJik0KSEiMEExNDk7Pj4+JS5ESUM8SDc9Pjv/2wBDAQoLCw4NDhwQEBw7KCIoOzs7Ozs7Ozs7Ozs7Ozs7Ozs7Ozs7Ozs7Ozs7Ozs7Ozs7Ozs7Ozs7Ozs7Ozs7Ozs7Ozv/wAARCAFaAO0DASIAAhEBAxEB/8QAHAAAAQUBAQEAAAAAAAAAAAAABQECAwQGAAcI/8QATRAAAgEDAgIFBQsLAwIFBQEAAQIDAAQRBSESMQYTIkFRBxRhcZIjMjRDVHKBgpGxwRUXM0JSU1aTobLRNmJ0NaIWJWNz8CQmN1Vk8f/EABoBAAIDAQEAAAAAAAAAAAAAAAECAAMEBQb/xAAnEQACAgIBBAICAwEBAAAAAAAAAQIRAyESBBMxQTJRIjMUYXFCI//aAAwDAQACEQMRAD8A9XsreBrONnijJI3JUeNWPNbf9xF7AobLM8enQLHLwlvfYYBsb8s7V4v0w6a9KLLpjf2VnrM8UMcihEjZSAOEHwqPxYI7lxPevNrf5PF7ArvNrf5PF7ArxW36V9IhCgfWbksBuSV3/pVuPpR0gPaOrTkD0r/iqHmijaujm/Z6/wCbW/yeP2BXebW37iL2BXj56V6/vjVZ/wDt/wAVSvul/SJJo0j1m5Undve8h9FBZ4sL6Ka9o9t82t/k8XsCu81tvk8fsCvGR0t15LXLavcF2GQdtv6VUbpd0jLYXWrr19n/ABTd2IH0k17PcfNbfut4vYFd5rb/ACeL2BXhLdL+k4YAa5c7/N/xSydL+kywn/zy5yxAU9nnn1Ue6hf4sz3XzW3/AHEXsCu81t/3EXsCvHB0q6QcIP5WuCPHb/FKek/SHG2sXA+z/FL3oj/wp/Z7F5rb/uI/YFd5rb/J4vYFeNf+KekP/wC4uPsX/FIelfSAAn8r3Gwz3f4qd6JP4c17PZvNrf5PF7ArvNrf5PH7ArxE9LukiWwZtYuOIknO3+KpSdNukygAa5cjbJPZ/wAUyyJlb6aS9nvfmtv8ni9gV3mtv+4i9gV4JH016TPz125x9X/FWYelnSVwWOu3OPq/4qPIiLppP2e5ea2/7iL2BXea2/7iL2BXglz0y6Txns69c7tjA4f8Vbs+lvSSdMnWrk77ns/4oPKkrIumk3R7h5rbfuI/YFd5rb/J4vYFeG3PSXpE7sY+kd9FjuyuPuofJ0p6bRt7j0inmXwPCD91FZIsEumnHyfQXmtv8ni9gV3mtv8AuIvYFfPSdPumHaV728bg2Zlxt/SuHT3pGR/qG6jPeHAB+6m5oXss+hfNbf8AcR+wK7zW3/cR+wK+fP8Axt0qI7Ov3Lerh/xSt036Vgba7c/9v+KHNIPYl9n0F5rb/uI/YFL5rb/uIvYFfPY6c9Khz1y6/wC3/FOPTXpSRka/dD2f8UO4idiR9A+a237iL2BQ7V4o4+p6uNUzxZ4RjPKsP5Kdd1jWNT1FNT1Ka8SOJCgkx2Tk5Owrda18R9b8KsTtFUouLpkNzhdNt34GLrkqRjs+vNeEdKIeu8o+oBY2cCYEgEHPZFe73EwSwtkE3CTuVyVLDfbNeJdIAfzgavOWD8DgArvjsjapN1AnTpPKOFxFgcfFEc7hl/GrEcsLjKSqR6DVbzh2GcZHpFRsIXbtRqD44xWDyd6+JfcA7qdxVIxmXUQuNkQZz6TT4omTJhndeL9o5AqrZT3TM8qhJeNjk8s4qJAlK2i1KwLHbAGwqA4zU3XD4yFge/h3xSHqW964B/3bUQMrndqWRQZYEI5Nxn6BUwhwdtx6KR4z52xxkIg+2jYtE6vuQeXOpC+VxUA2GPtp4b00hamSBgBvSOgdCB37Vwy3dT0/Rk/RUD5QOvCQSo96vOh1wVOOFgc+FXroHMjZ25VRaHEfGVxmrYsyZFZGhZzgjOKuQPJxcSjhVe81XgtVk4jlscgQeZpblzZrwBiwI3yaPsRXFWJPhpEUHLDtN66KW46iy4u/uqhZL57cNNw4U4GKLzqEVExkBs4pZFuNWuQNnYoFUHJJqROy4HgMmkZOKbiI2BzTXYiGZwMkjhB9JqBZa0mXq7aR8DilcnnV6SWFofdYI5TjvUb1TtoRFCQwzwgAUvVyEIg3DH7BSey6L/GqKL6ZZXN0EWExHmeBsVJc9HZI1LQXvIZ4ZRn+tXoICNQkYrlcDFW7ojB545Cjzd0gdqLVtGPnju4ZepkgEjYzlD3VyXMcQ4JUdD6Vq/w9bfTzE+9PAPopHj6xuHGRyyatTRj7bXg3fkWeJ9X1UxOGHUR/ea9K1r4j634V5z5G7VbfV9UPCFZoI849Zr0bWviPrfhV8fBhzXzdk0FvHcWMPHkFdwynBFeL9JLUQ9NdaYd843Pf2RXqsfSKG2jEBt5CU2JBG+9ed9J7Q3GqX+qqwVJGDcB59wo5YScdE6XJBZNszrK3CTxbCoOA54ic4qSeUBW3x4VVjlycE8+dYqOvJ0y8rcOn3Up5LGeH1nlUMCCO2iXGOFR9tOuWxYRwA73EoH0Dc12QBUoZumOeQqcLtmlIbAU4J5naotyc4FP6w7kHBI5mpRL+xq8LSKgJXiOCQeVPROEu6XByzHBIyKjWPgimldt0XI9dcEOFU7YHaqUCx63EythokceKnen+cIvv1eP1rUKq2cgfTUys6jJcMTQDseksTe9kH21ZcBLZBnORzFVAscrAPEGJOMgVPdBYLdgvLOEpSy2kUOHjbB7zTr2L3IrsK63PFchT3b1Jdt1jgBRgmn8FVJrZFbW3CVyOygyPXQvVjxXgUchvitG4RQF9GTWalbrbuR+YzgU0X7K8saikgposBW1DsfVVyXcdn01PaRCK2VQOQApsvMgDnzpHK2aIwqNFGXsxZqMxO4gjUZLtxkegVPcAHsLvnarNjC73ZY7dWvDnuzRbpC8bdEMc4jkMcgPEeVTQBpnIGAwyBVe6fq74sFBKnvohbW6df1qk77ikb0PBbLltGOAHHaxvVS+dYY3dv1VLURUgE0I1xx5sIxuZWC/5pY7ZfkpQ0CLaCR7UuBgnLE+JNTSILaBHlOMYq9CnBAE23H3VDcMjzRQkguxDYxttVjZiUKVm68liAapqDDOGhTn6zW31r4j634VjfJkpGp35PPqk+81sta+I+t+Fa8buJzOp/azKXPwiT1mgOv8A/Trn6v30eufhD/ONAekB4dNuie7h++t09Qo5eFf+y/0xNzghuYzTYY9wcb91SykMSD45p9rGXnjX/cK5C8Hpa/IfcIHvreEjHUQ8R9ZpSvGuBzpvXpNqF1MN+JuEeoU7jyABsKjHW7IirAgK3rp24Y5Gc7U4Lhs867YdpthQsjQtwcWSoOc0v9BSY4hzp10w6+KIY9yiGfWaRcYAzRJ7FC91cTviuAI7ximMcvilCWrcDrsnYIOI+imXzM3VxLk9+BT4RmJs7cRCk+iqlxdRpd8RlwDtgc6FWM3S2SQxGEM7ghiO+lcKCDvnal86JwAwcDYk0nGsuznABpgaekPupQlu7A78NBrGFZZo1K7s/FRK+BltuCDtAnc+inaRb8NxkocInP00V4EkrmgqoHARnhqszEZzVhj2Mnb11UlYFefOqomiRAhBmJPJRmrGmNIbQuDxNIS5+2qFxmO2mZTuwCj6aL2SmC3AC54QFxTSeiuF8itPD1syvJFuGyQO+rlvIXbiMXAOQ37qnZgYx2QPGlt1Vu44JpHLRfGKsmdgq7DOaBai/W6rDF3Rgufpo5KeAegVnYZFk1K5mJzghF+jnRh9i5n6LkKhz6hXCFXuQ3CMJyPfT4GADECpUbCluRNGyKmjW+TOUHWtRjHMQIf6mtprXxH1vwrz3yTzLN0s1rhOQltEP+416FrXxH1vwrdjVQOD1EuWVsylx8If5xoB0kUtpd2B4L99H7j4Q/zjQfWt7K4xjPZ2x6a2T+BzsX7l/phCDkZ7xVu0XqxLO3KKJm5+jarbRxlvdIgDjmBTJrQyQPDE4RZMBtu7wrjcj1KhWwVbkRRoCO131PlWOe+pZrCRQeyMDkc1CLeUY7s0+qESktDw3aHOnKDLMqftMBimdW4PfUnH1IaYDdRt66lEtkDP1tzPN3PIeH1DalU+O9JHHwRKhzledOCnPoqEH52pI+0+TXcqdCuZFXxOKjCmWWcRw4xuFyfWaAvJH1zdYU7THGTuKL3MqJFJMf1jhfoFZ+4Ecsm6AtjnRgkJmkXIlaNy8cgfPdmlE9wJhxIWT0CqcdjxAFJ2Q91WDb6hb/rrMvgDvTUipSdFsXOc5yFPjzqxDeAkBSVxQp77BxcxFPCnpPEy8SSZFBxGWSg01+xGCQR3UnXxSq6ucHuoUJVH62RTusPCzrue4UOBY8r9hCSMOYIlxwmTLk+AovGOBVA378is0jyAgBqvRXUysASfDntSSiWY8isIzynh4F3ZjgVegXhXH7IoOt4iyoZBw45UThuoTGOF+/vquSZohKL8keqXAgtXfPJSSPurPQRTLZxMDwk9ok+Jq9r8pktuBOczhVx3iuEJWFAw25Y8KeKqJTk/KZJbhurU+J3qWWQRxlycADNJlSVEeyih2uXPUWTL3seEb0UrYJvhBs1PkQLya7rUx3Voo8HHPtGvUNa+I+t+FeZeQ1s3WqAM5Ajj2JyBua9N1r4j634Vuj4OHk+TMpc/CH+caAdIohLpl0h4u0FHZ586P3P6eT5xoNrIPmc4G2eH761z+BhxK8yX9mMRjakA3E4GeTrxVZiv1Iy0kbEn3p2NWOpTYBAT4k1W81ilkMZhVm7iDXFtHqqcfBMb2MnCxsw8Qwrmmg24m4Cfe8ffVY2kUcnZDBvQadLZlwrM4296G34fTRpeg3P6L1npkmp3aWloFMsmeHtYGw3om3QHWmUKY7fAOT7qMmoehKGPpXZKFDjt5fPPsmvT2bhUseQXJ2q2EE1bMebLKM6SPOm6B6z+7gBP/qion8n+uEdlYf5ordjXLUp1nBciM7lzD2R9NW5LkI8KqjyLPyZBsBzyaZRgxO5l9o81/wDAPSDH6K358+uFSL0C11RtHb5xz60V6C2pW6Qzy+6cFu3A3Z5n0VN1wNwsAifdOMPjs+r10eMRe7kXo8vvPJ/0heIIkVuQBgZnG/jQ8+TPpLt7lbbf/wBAr2IjJG2aQrv4fRRUIoqllnI8nh8nXSJHUtFbAeicVJP5P+kjtxRx2/8APFenWk8d1D1kQPDkrhhjcUkE8dzCZIshQxXtDvFFJDdyaTPLB5O+krY44LU47jOKVfJnq8kbNJaW6SdxjnAr1XanKN+VNwRWssvZ5G3kw6SIR1LW5PeHmFcvk46UxsCbW2Y+i5GK9b76dyQmhxiTus8ti6A69w9qCAN4deKg1Dopquk2T3d5HEIkKglJQSCdq9dCgqAVFZ3p5AkvRG6XLKC8ZBXnnipXCJdDLK0jy6SBuEFBkd/iKVSHj4EYFge/Y1GbO8EfuFysikcn2NQcV7bAtNbE4HvlGaoqzY216LKByw4jnqzkcXdU51IFwskSsoH6pxQz8pxzbK3AfE0vWIRswapx+xe5XgKrc2mwRuFeeDQPpLO0k8UakEe+2pJVV878LDl3g0JeR5bkB2BwwGT3U8I07K8uZuPE9a8icJhutQDc2hQn7TXpGtfEfW/CsL5KIZY9QvndoWRoI+ExnPea3WtfEfW/Cr4O4mDMqnRlLn9O/wA40B192jsLlssMcO6jJG9Hrn9O/wA40G1mRUs7gswUDhyTWzJ8Dn4f3L/TLnVLREPWScL47wQTTdOuLeeYusoOfTT5bm33Z3hI8Tihk+oaMrEFcnxiBH9RXGSteD1MsnHyw0yKX7LDelMfF4H1igNtqVk8nVw3k0JPLrMEUWRrlcESxTLz32+6o40NDIpB/ogpHSqz2H63L5pr0WQHqX+YfurzPondPF0otHuI0ijAbMhkGBsa9DOqaaFIk1G1AYYPuo/zWjH8WYOp/amgbDbX8mggrcxCExHMZTfHeM1YMolbRzDxJG52XPdw9/jypkcGgMnANUjZB+p52MfZmrby6U8lu4u7YebnMYEq4H9aVRYXkVg2c/8Almqc/hHP7KvPK6asOHJC2hYKDsT6qR20doZ4TfQcE7cb4nHP0eFOa90pZ/OfyharIE6sHrl5UeGvIHkVbQLgF5NFHdQxXDTlgwk6wcJGeWM8vRWg6xc4YFTy3oZH+RROJV1GAYbiCLcjhB8cZqxcarpcSqX1O0XJwC06j8aeCpbKssraaRS0uK/e1Y29xDGhlfhDpk++q1pAxpzcbDPWvk8hnNJb3GkW0QSDUrXhJJw0w7zk1EyaS9qbYajbGMvxlVuFznOaCjVNDSnytNBPhxg+NL9FU21fTosCS/tUAGMmZf8ANNfXdHZGEWrWLSY7KidSSftq5bMslWy4N9xStnYfbQVdZmIyJYsDYnG2fClOsyl/00O23dTvGyjuxDwPZ3rPdOCR0VuFU7l4/wC6phq8/AW62LhG2cbZ8KHa3dHU9KktZZlZXKt7nsTg5FCWNtFkM8VJGBD8KqBuF2zTWvOqt5OFtxlic7UaGh2YQkiYhdjlz/X01BLoOntGUbrQHO4ElZ108je+vhRn42t2tVEluj5GTt31CNOtbmPjjLwsD+qa1A0Sw4McMn0yU0aFYBDjruHfbrNqbsyKv5eL6MjLazw2zSxzJJGBuCNxQaNS8mBuzHFeiTaBp5tOpKzAHuEhzUNr0V0mI8axTFhyJkzTxxSRRPqINmo8kCGK8voyfewR7D1mt/rXxP1vwrC9FE/I9zcSWalWlRQ3WdrlmtOb6e9/TlTwHbhGOdNHG4x2V5MsZ5NAe5/TyfONAOkd0LPSbu44Q3CBsfHIo/c/p3+cayvTU/8A29f/AFf7hWqW4mHHKslnnF5cyXcxkl5nkPCqrMK4nn66acVhiqOtKTfk44PLajGiX9ysvm6sHU8lZsfZQY0qMysCpwRyPhRcbVEhNxZtzLIB7tBIvpA4qQXUHLKj564ofpOtG44bdw5cd45GjR42A2QjwYVkf46OrD842ioYbOf30ET57xSebxKfcpJIvUdv61NwWzOBJbrxf7SRTxp8Uh7EksQ8OLI/rQ5DcSqyzruk0cmOQkT/ABUFwlw3CGs42AOS0TA/fVqewnjf3KZZAN+0Cv0VXDXMZ90tWPpRs0fIklXkbFPboQtxHJDjnxJTLmKG+1i1hj4HijHWPjlVsXi491R1HfxIcU9bi3L8cbR5bbIGDRTaBSaosloz2TGvoyKaIoCxJjX7KQSce+xrgRmk37LdDWt4mXhHFjwz/mo49Gsmu4HEaqwkU54BnOfRVgc6kRykisMZU53oxk4sWcIyi1Rpo7WKXTJoPOIoZDOJV6wnDYUjuq2jabGsQ4YODsgdk8a5QhzJ6OLGKz/5SkAz1aU1tTl7o4z6ya3fyIfZxv4OX6D0V3p8ISJjbyMDFxcTFYyQhDnOP2sbmoreewi1h5TcA28RLqypjiI5YHLn91BH1KQ84oz9tQNeygjEMX0E0e/j+xf4Of6NdcXdnPBdhJ1JuupdusTLBlJ48d3F3/TTJptLVmaEWskixcK9jiBPGMEjA34c1j2vLoHEccQ+dmqtzrup2EJc2lvKM74ZgaKywfhivpcy8o3rQ2EtpeNAsAgj4suUJcEuOHB8OHO1JcS6VE5aBbZ3WEgdjiUnjGCRjGeHNedL06wQs1n1frY4q3B0rSVDtAN8AFjv9tN3Ii9ifo2FydLWxvEjeJpGYmH9sdsYA25cPfmhsKYXfvrJTdMJ/Peq81h4A3DxAkmi46SQ7ANCu/64YVO7BAXTZJM1ejjEsvzRR625N66z3QKZekF5eRs6qIo1IMZznJPjWwutPWwCcMjP1meY5Y//ANovJGUdFfalDJsA3Hwh/nGsn01OOj+oepf7hWrufhD/ADjWT6bDHR7UPUv3ir/+TLD5nl7NnPrpDShWPcad1TkE8J2rCdfYwDup6LmrkiRR2YAT3RubVBGoB9GaDYeNM2ejQpFpsZjg4WYdpkAOasErxmN1cbbvwHFP0w8FkiqFxjuGKtecMrYwSPQawyezuY4rggfHbl5SVkX0FjvV1YpTGNl27xTmdHyZYwx9VQmOMNmMuhPerUvkbikxjA8ZXGSDzBqM8yCG9Oa6TTorm4E088jcPvRjGPsq1xSIRHEqXI8ScECjy+hWreysY1G/FsajeKNtmijkHgy1eMiBfdrVl9IGarubeTeKYIfBqKk7I4opdTb74tzGfGNyKaUxtHcTKfAgMKu9TI/verk9VMEbcQDRkDx5U1lbj9FMm6U/FSejdamSeZE7VtIPmYapnhA38OdIOFMdoZPdRsiiyP8AKEPIsyHwZSKnSeFx2XQ+o01pGAwcNnuqJlhc+6wofTw/4pKG2WHKjcUvCOJe0OVQLBa59zMsR8Ek2/rUJs3iYtDdvvz6xM01A5Mv4HcRTJIUkA4sHh3FDJtS82YK7wSHxVsH+tSRaos4zHC5xz4e191ThIHdg3TJ57KCX9JCj/OFD5uj9nKuyNG3+w1dN/E+F48H0jFSLNxe8ZWHiGFFOS9iyjB+UCbfo8tvdJM0xZVOeEii5himwrgEZ/WHKuDJnDDBNL2Nu0RUcm/JI44x8Gz8ltrFb6rqLRIi8UKAle/c1t9a5QfW/CsX5MBjVNQwcjqU+81tNa+I+t+Fa8XwOT1SrKzKXP6eT5xoNq9pBe2s8FwhaJyOIA4ozc/p3+caE6s5itZ3HMVtyaxnM6dJ5lf2ZHUejsFrD1lshKd6+FCpY4o7U4UDbnWvg1CO4cxMuGxuD3isj0kRrW4aMLhGOVIG1cfHJt0z1HUY4xjyiA5JC2x3Ap1vG00qxqCSeWKjMUuM9U+PHhOK0XRDT4blpbiZeLhOF25Vok0omDHjc5pF+1u4bZFt5JwjqN1YEYq0tyHBIZWHirVaXSoC8kjYy+2G3po0yKPOLeMg+jFZG09nWUJpUVjMrLuWGPEVwkU+9b7asiyhG2JE9RyKR9MBGUuOX7QoWg8ZlVpCFLZwBQy/1mSyntzFIrBTlwp50uumawtwjMrCU4DA0Aksm6kSBs57jzq7HBPZiz5ZRdLya+z1+C9YorgP+y21TyT534QQPRmvP8yRNkEhl5EVq9KvBcaYnH75RwknmaM8XHaDh6hz1IvSOj7mNV9I2pEcA5SaVT4ceR/Wq0kyKnDnAFVTOgb33OlUS2WSmGllmKleONgf20x91OQTsuGgRx/tf/NDoJAwwGz9NXYWYNksfUTSPQ8XZP1UYQI0MqE/7c1F5nAzkpc7+B2q5FNwjnU/XB17ShvSRSWy5RTBjWUoXijKt6OdULh52kFpEcSn3zY5UckS2YH3LhYDmpxQWeVbWR5oyXGe85NPFsqyRS8Gf1PS7mxk4pjkHfOedDY55YH4oZGjYHmpxRvX7hpREHY8WM4oDzOMcz3VsjuNs5WbU/xNfYXr3FnHLJhmYb5GRU8nUMe1BGT4gY+6u0K1b8kxLLaOp/aJq69kGzhhkdxFZHJJnSjBuKYM4IxkiaWLwAbI/rU0STHBS5jZf/UXFLLasHAKMCO8DNSqpU8JO3dkVG0TibTyWCf8p6l1yIPckwUbOdzW31r4j634VifJapGqahsAOpTf6TW21r4j634VsxfA5HVKsrMpc/CJPWaDa18Aud8bDf6aMTdqZyefEw+wmguuEjT7kgAnC4B9dbsn6zmYf3L/AEwLXtxa34I7LKdvTRK8uG1GNHuYdk3wvfQLU5ZfOAZAvoxU8t8405ceOCa5TjdNHollabQZtpUllSIkxiQbAAVfWCSCHiikjwDnh4MZ+ys/Y3C/lWwRyMMCDk8q1AiRcp1obPcDVWRUzThakrIRcXKHLw8QPPhNPF6v6xZPWKV4H4dqiIeMgMrZO224qtGj8kTi8iblIp+mpOtSQdxX10KvpIreEPLGGydl7zQ4apGmSsbJ81qPC9lbzcXsk6TIrzxYc5wSAeVZqY3C448EtyxV3VtRN48IBY8Oc8WOX0VSvXHXA8WVAGAOVa8aqNHMzTUpNoqMxOf61rtKiii0aES2/GxGSw50BstLknlSSeNltzzYLWst5baK0jtxOrCNeEFtjS5Z+h+mxu3Jgm4jtSCVMsfrORQ4ozSHq51OOXEMVoLiKGRdivjsaDtbIQzjlnBPjQi7DljsWHrkIyquB3q4olb3YGONZE9YyKGRWoyRv6Ku2kEySAF2Zc7b1JIaFphWK6ik97ID6DUokB23+iqrSmMgGFXydyRV6xtYppesMXCV32Y4qiSrZshbdHdU7R8QVx66FawkCRxoFEciniD52NalnVIy3ILzzWC1eOS+v5GgLEM2yDl9FHE7ZOoThH+wdqN3JdyjiwQOyCO+tJ0d0OK1hW6uow077qGGQopuk9FDGFur5txusQ/GjZlC921WZMmqiUYMDUucyZpFVcFs1Az53DDFRzTLgAjc8gOdQs4G2wPfVCVs1uQ2a4XrOHDEd7DuqQSBx2Lk5P7aA1Ru5Ci4H21BZzcbFVfNWOGijuUz0nyaLIupXwdo29xTdBg8zWw1r4j634VifJaznVNQDd0Ef3mttrXxH1vwrXh+Bx+qd5mzJTbTP6Hb7zQnWV47K4XxovcDE0g/3H7zQnVvgk/ordk/WzmdP+9f6YLU7SNlYMMHuNU0izYdVjvrRTwhxyzQaS1ljmAU4Rm3Brkwno9HlhTtAmGRYdYQyNlY3AGa2D4AEmAM7ArWJu0YTSS8DcBcgNjbnWp0TU4r2zWKQhZoxwsPEeNNlVqxOnlTcWXvOp07KyN9O9TQXU8kiRkI3EefKmyLGELOQq+JNZfV9bczPDaNiMcmHOqoR5ejXPKsStsI9IpWS7dQOJRjG/Kg003VlGXLDu2od1k07kcbMTvz7qupcBUEYJBUVpUKVHPll7jbK1yzEhscOxquxd2GQWPoq6Cbq6WJQTI+FGB6aOm10vTrhC8pe4jYEgDiFRyoSOJz3YzTZrmG1SG6jK4945228KuSTcAIaMnPPYVXu9TjW3diVZs5GT3d3qqHTdTLqY5RxqBlfEVS4t7Nikl+NizKrIzCPhA7wcVQLcIzFK4X7RRNp4XlIKso8SKZJaI64jZcH00ydCSV+AdFeSo3vkf+lXre+kVw3m/EPFWqvJpsg33FMWKRP1iKZ0ytOaYcg1COVsMGUk7AitLbx8ESjvIzWR0h2S+j48unf6K2PWDuIbO9Zsqo6fTO1bK92ks8JhVsM3MnuFMsdMgtGyAHk/bNSl/dTg4GKmU7VXbqkaKTdkd03BAxJz9FCXlXOGPKiN6oktWj48HHjQOUycGHQ58aaJRmk0yZppCuEGBVZ5sHB2PfVaR5hnhOfHeqclw2e3nPgKujEySyUSaldYTgB28aZpayEFkiLDO+KGXUzM/LFajQ7ExWatLs77/RVk1USnHeSZt/JOzHVdSVlYYhj98PSa3etfEfW/Csf5NIjHqmob5BiT7zWw1r4j634Vbi+Bi6pVlaMpc/CH+caDatKqQzcWOHbOfSaM3P6d/nGsr0wkMeiXzjmCh/7hW6auDOXilWVP8Asglh4jxA4A7qH3lv1+Fj2IOcmren3HntkjJvtvnFSmHhBHI1w9o9hqcbBYsIfM/MpsNxEkjFZOYNpupSLGSDE2Bxd4rXXaRJIHnYt4cJxigmq6U91Ibu2DPkbqdyfTWjHL0zDnjr8QRNfXM4PHISOeM7CoUV5DhVLMfAbUZ0rSY3iaS8jUni7KFipo6jxW0apFYlUA/VAaneRRdIpjhlNXJgCPT5tO0u4uJFRjKoXi4t0zQ+FTLJwg48SeQHjRzX7yJ9PWOIkMzDiUjGKzsGDOqsSqswz6s00Hati5UoyUUH7O0WNEGnP111MG45uQRfRTL2OGxjVbeQtJv1kp7z4VeterjWVbYHtdmOXuAzvQXWLxbq84IiGjiHCCOR8TVcbbLZVGBSZC2X3Jz9tdFI0TZXPqova6G0+npL1pWZskA8sVTmsL22JaS3JC/rLuKsUk9FDhNUyzBOk5Cs5RvE8qsiJzvsR4jcUKgEl3MI41Jc7bDYeutdpemLa23DPKszE54VGy/TVWT8TThhKYOit5pBlcn5pqcadekbuPU+9GHkWJcBFA+yhN1rUaSEKw8PCq1KT8GqUIRW2Oh0bcSyXPaHdFyotAy247Ckk+JzWcOuKBgbeqn2OrpLdpGxOM+PM0XCTVsEMuNOkaIBmkGSVyc5qckg4BqKMMWL4OMbZp2Tnc1no2IU7ndQfXUcyKVzw5FPpATxeiiFqwJqMHuRMS8J8e+s9HHdXl15vbh2bvJ7vXW5mijcEOuQeeKGi0Fsp6ljGC/EcczV0Z0jFlwcnYHt+j8kUvXXbl8bgJRNZJVO07HH6rLyopFLFMm64akMY4hlQRmleRvyMsKj8TUeSyR31TUQxBAhTGPWa22tfEfW/Csh5N1VdTvsLw5hT7zWv1r4n634VsxfBHH6rWZ2ZW4+EP8AONZLpqM9HtQ+p/cK1lz+nk+caB6zZpf21xbyZ4GKk478EHFb5uoWcvFHllS/swmgWEkb/wD1KlFYZUcRG1FNSu4NLtz1JlyTtxEsN6J6pAhsiyLwmIbEdwrDahqdxLEsLyllDf0FceK7krPU5KwR4+ySG/e5vMyOzAnZe6jaPIUx1QAHLtVloZLfKg7NnmRmi8F5FsnFn0g1bOP0ZcWS3sIxFxJ2UB9Bq4EXmFw2OVVYJDxAgZ8KfNOx7KjB76pfk1xegP0ldeOGLiLSKckdw+mgB5/T9labVI4/M2aTBJ5E86BJYzyLxIhI8a0waqmYM8W52ix59PPaLCJ+r4ezwj9aozaNC6ozoxJxwhqsWGl8chNz2FxsfA0slmBcBrCORwrbkjOTQbRFGTVs0sdyscSo1q68Kgdg5pXurfqTwcWf2WFcHYKDIw5DPEOVDr/WbS3Vo4e3Jy4hWfjb0dCUko+RJZ0jyyqqsf2BilttYEIbjkOMbCh8On6he5m6owxncswyT6qnbo4rx5juT1vfxDY1bUfDM6eTzFEo1Ka8maOANI7e9UbYqJdAu5X47grGCd98mr+kaXLpjNJ1kbu3iDtRgXD5w9oCPFWzmq3LjqJbHHzX5gGPRIoRvCJ/nNj7qv6XpcEdwZhb9W45EtkD1UREtuW3DL6CtWY1XGVUEd1I8jqi6OCKehTjG1NO/KnHPfSqMVUmaqIzsOVR8RzyqSU4FQcW5phWxWeq0z8yeVOdwDzoZqNyUXhBxmmitlGSaSsW4ugvFj+lDDrM0cwUu4TPJTmobu84QIUO550Pkbi3HId9aFD7OflzO9HsPkm1Bb/VNRIlD8MEe2MEbmt7rXxH1vwryzyGf9a1f/jx/wBzV6nrXxH1vwrRFJKkYMs3Odsylz8If5xode4VJD6qJXHwh/nGhOqPw2s5HdWrJ+pmHpv3r/QJfzhbK6ZiAApxXmczcb5B5Vqukd7LDbm2GO2NyO+soyMmMjY7iubgjSs73W5Ochu9Tw3UsBHCwx4YqH1V39a0NGC2to0djqyTIqbK42wKtNdj3vEB4mskGKnK7eqpBcyhSvFsfGqnjTZpj1Dou6lfdfdcIbMS1et9dhjjWJYgByLsKAjY5pSxYY2o8NFcc0k7NLdywvD1kbM2NyQML9tPsdSPZRXC7bgCs2s7FRGzFgOWTsPoqZLuO2TEPE8neX2Az4Cl7Zcs+wlreoniESnu3xQ3TdQjsbjrpbZbg9wbuqo7tI5dzkmm4FPGCSplEszcrNjb9K7FsCWOWL08wKIw6vplz7y6iye59jXnuB4V2BnOKR4Is0R6ua8npKxQTEFSjDxRs0stuirxEuvhnevOUmkiOY5GT5rEUZ0bU9WlvI7dbxjGT2g52xVUsNbs0Q6uM3xo1tvG8jgiTiTv2q9hgcKABTQY8AK49JXvNOB4RhQSfGszOikkh3DgZY4NNLjBwM4pvA7tlyfVTZGC7LzoDWRyNmoWB7qfg+FNYcKljTFTKtw6xxsx54rJ6jeM8xOeVGdYuwI2VTWYlPEfSa1YonO6nJukNeQuxJ5miOmQwzRSCQgLjfPdQrvqRS3AVBIB5gVe/BhjKnbPW/IpNE2qapFGuCkMeT47mvSta+I+t+FeVeQk51rWP+PH/ca9V1r4j634U68FM3crMpc/p5PWazHS65ktNEvpYtivDg/SK09z8If5xrJdNv8AT2oepf7hWt/A50G1O19nn8cz3oLS+6uGO2fGnlp1RolwFAx2kzVPT8m6wDjKnfHKiitJKpCliAffKvOue9HcinKOwbJbluAovFgYbhG+ahaH0NRlNPZAWMoCjng8/XSNaMV4zI23fjY1OYXiAojY91NAycVelUmIsBsT37VAYxEMgYB23pk7KXGiEjBx3V21KTtimU4p3KpEjDRO524cYpqg8Q2qWQPjqwpIO+woESsgrqcUZQCVIB5EjnTaIDq6up6oWICgkk4AHjUuiVejkjZ3CqpYk4AHjW50HowbaETXRxKw96O6k6M9GjZ8F9egddjsR8+H0n01pqw5st6idnpekSXKQPOl8J9zlIx9NN6u8g7+MUSrqz8jocEDvPWHZkjKHxpVlhxkOHPoq9JGkgwyA0Mu7OOEmSOXqz3Ab02iuUZRJiGcZPZWqF/crChVTk0jXjJ2ZuMseWRig+oXEaFsy5Y8qshAzZcqigVqFz1krZJxQ0vvmn3EvGx5nJqGt0Y0jjSlydi5pwO43plKDuPXRYp6r5Ch/wCdax/x4/7jXqmtfEfW/CvKfIQc61q//Hi/uNera18R9b8Kb0VPyZS5/Tv841kumv8Ap2/+r/cK11x8If5xrI9Nf9P6h6l/uFa38TnR+Z5xpw92ZRniK4GKN2DzRZDlhExwmceFBNNSSS79ycIVUtknFFZLgwW6lz1mDzUffXNn5O/h0rLDvCicKQoEPNl3JrhDcM4BKNEe4+Hrqrb8MsvGjYA5qe6rJiEgwshyOXCfwquqL7srXVuVL8YUrx5UAVW1CDitVlRgerPaA7qv3UjOqxScTKq9oKNiPRSIgSwnijUuHXbamUqKpQuzOn7qQ9/PalxjbvovBp0FxYRyYzIQR2TvVz0ZYwcgSpIIztV+1t5JgWhkG4xgVG2nSBeJc8O/DxDBNV8ywSY7cbejao3fgKTj5RaNjMPcyDz2Odqm/JmVIUcJBwD41WS/uFwOIEDxWimnzC5hHF74Eb4quXJbLocZMHyaXLCwXILHuG9aPot0e4JRfXK5A/Rqe8+NW9O0xJ5S4XGDlifwrRBQg4V2A5Cs88zqjoYOkjfNi11dXVmOmdXVw3NccAZNTyQRmVd2IFRoIx7qEyT3nnTXdWbLAYXlnvNOd+CJnfZQM0RPIF1uIzIzsSMch31hpnIZl3599bW+uXmhd8EKdgTWMu4XErPwkr41tws43WebRVzk70lL6sUlabOfZ1KOY9dJSjnUIepeQb/rWsf8eL+416vrXxH1vwrynyD7a1rH/Hj/ALjXq2tfEfW/Cj6K35MpcfCH+cayXTX/AE/qB+b/AHCtdcfCH+cayPTX/T2oepf7hWt/E58F+Z5zp8iQOWZcnGB6PTVx7tGULxEr3qwwDVKLaAcJPEPfKKax4tyCNq57Vs7MZUqLkc6cBLqEJPvl3qUSWwyxmcEYI4Rgmh3Xdjhxni7/AApBKO8Y9NDiMsgQkuCLhZQJOrO4xzA9NL+VieKMMEIJwfH10NMjcWVc/bXMyjvyTzNHiRzY2dAk7cJyCMijWjSWfmyLIHSTJBdfuoHKwcgjO229WbA7uOPhPdRkrQMcuMrNYkVpNDwwTI7AjGe4+qheuWqGEytDwyA4z3fbVcSSYXtIOHZiuxqK7unSJo+sLcXPfaqVBpmqeSMo00DYojLMIxjc4rUaXZNjqE5A4ODzNCNMto5Fd5UYgd6sAR9ta/QrNQyyrLxoowMjBzQyz0TpcVysL28K28CxjuG/pqWuwByrqxN2ztpUqOpH943qpaZOcQufRURG9HQZ6sEnJpl3OIIWc+G1MsJBJbjH6pwar6swIij8WGR6KZKmVyf42T2S8UPWuO03j3V14GkCwjm5yfVU0OOBQBgeFRXMqQRvcyclGN6HsniIE16dU4LZMALzxQMsvHwYBNSXF0bm5eZznJ7/AAoXdXQSfKHJHfWyC0cjLkV2XJ9Nt5lLZWF+ex50KmtGicrkHHhTJZjJIWyd/TTetblk1elRkm4vwhlKNzsa7bOTyq9o+mvql+lup4V987eAFFulsrUXJ8Uek+QmB11LVpyp4GhjAPjua9S1r4n634VlPJxbw2l1c20ACqkKYH0mtXrXKD634VIS5RsGeHbycQG2iX9wTLHEnCxJBL8xXm/TzV7GCHUdEeRheqVUoFOM7HnXt9h8Bi9X41899PoFn8pOqIy9nrVzj5oq55XRmx4IuRkUdkJw2KmEzuOERFj6BRaW3t7ZgUjUrjYcO+aga4w3IKO4rWbkb+3XkHHiHOMj0YphPipog0xcljL2gMKaqtGXO0wpkK40QFl5cOKSp/NwPfvimOkQ2DEnxphaIjSq3CfXzqRYAxHaxSGNs4qAoeJlxjiIHcDShkcdrbHKoeClwaA1svRtCIAA2T3jPOvQNGi6rTYQcZK525V5/pVkb28jjx2c7kV6HHCsNsIVzwqMYrJ1FLR0+hT3Jog1S41G2USWiCRB74EZqrpnSeK5k82vUFvNyB5KabqMPuDBJJFY94bGKgt9PtvM+GSMTE83cZJNJFRrZplOanaNMNwCNwe8VXvDw27keFAo1mtTwW13NDj9UniX7DVvr9RmiKzRRSpjd0ONvSKTi0WPK5KqH6ZM0bvHnsncVLIoub9VY9lNz6aEPcebRs6nB7hmrfR8yXM0lzIc42Wmca2VxyW1EPDYeqsx0kv2aVbRGIUbtjvrQX1ylnaPM5xgbek1hriVriZpnzmQ1MUbdsHVTpcURgLwFsd1BpQZJGPKjzxlbYu2y+NU1gtozthwy75Na4s5U43oHrF7mXb7Khq3cysVEfctVcejFWoodITnU9reT2k4kglaNjsSO+oN6cg7XoqPxQE2naPXPIvfXF/0g1eW5kLsLaIDwHaNema18R9b8K8q8hRzresf8eP+416rrXxH1vwopUiqTblbLen/AAGL1fjXzx5QZWi8oesMvPrl/sFfQ+n/AAKL1fia+dPKM2PKDrH/ALq/2iiw4/IBe5mO/FvVdyxO9dxnwFLnYZpKLm2xmT3k0oJBrjua7FEQXjYgAnPrru6kxXVCHcbeNKHbFJilXngioMLml2Aya7gBOMH6KvWuj3FxgsvAni1K2kNGMpeAx0ZnaMcHAoXPviN614VWHZbINZuysY7WMY3PjmrMmpy2iEB845ZNY8n5PR18Mu3GpF2/ifqW4I2kPdwio7RRHBh9nPNTzrNaj0nvJFMcTGPxKmhkGr30MhdZ235k706wyaKp9VBStG0liLTBR9Jptxqq2hW1AHa2JJ5UBj6TyIOEwcbd7FqS0lN9qPnEpUAcx3UFifsj6hP4hKbTJLtiyEjPIE86L6JazWkTiSMop8aFadLLdao8iSHq02AztRi4mldeqeYRIRhz349FLN/8o0YkvmCNYll1O5KRZ6iE++HImqVvaNdXQiRcgc6JXtzaiJbe12Ud/LJohpFkIIOtcZd+8+FTlwiJ2+5MznSSNoLdUVeGMdkems0XHCCp3G1aLpnOZLtIQeyvdWZK4rTj3E5vUusjSFLEnJOa7mSfRmm8q1vR3o6tykbvFHJNIokYyrxJAh2Xs/rMd+ewp21FFUISm6RH0J6PWOsyXdxe5kjtVBEKnBkJHIY5ml6a6FY6O9vcaeGihuAR1TsGIx4YzWg0+OWySS+0+VJSkjQtG0KRO3BzMZXv78Vjuk15e3molr26a57PFBJjAKHfOP8A5yNSM1LQcuGUNm68g/8A1rWP+PH/AHGvVta+I+t+FeU+QjbWdXO+Dbx4z39o16trXxH1vwqz0ZX5Len/AAKL1fia+cvKR/8AkHV//dX+0V9G6f8AAovV+Jr5z8pGPzg6x/7y/wBgqMMDMV1d9I+2uyPGlLDsnuFdmkyPGlyM8xUIKKWuxnw+2uxjfP8AWoFHCrVnZy3cnCi7d5pbSxlu3XhA4D31qLS2jtIgq4B7zVU5paRoxYub2VLXTIrQZI4n8TVrzlUxUd1cogzxUEutRAbsVUouXk0ylHHpB177A2FBtR1EklQBv41Qa9lfkwGfTUPvt3bJ9JqyMKM88/LRw3YsTuafkcqZhe4j7aXIHePtqwqHhQRzzWk6MabDddbLLlguyr3ZrMho888VtOiDrHZyhyBxvlc99VZXUTT0qTybC8GnxWkZWBOHO5qlc293cu0EEQeTgZ8Fwo4QMkknkBRhmAGcigOt6hLZRs0DDjmieEhhtwsMH6ccqyY3ctnTzpRxviB10rXYpYrpbISRHidQZF5AFskZyMgEjPOtVaT6hJYvNNpssSxIC5yDkcIbIGdxhgT4VlY+k2rxJAEgt34ABI7JvOFQooffuUkbYpJumWo3NtPBKIFjlYELGpXq8Kq4XfcFVAOc9/jW2WOEkcfFnyY2Jrljd3t9PIkBxEN8ODg88enbwoYNEv3YhYSQCRkkADGM5P0j7aM6Dr9ja3c91qLuz8TSxRpEGDMVKkZz2eY3376pfl25PD2YF2YOMY484yTvz2FRKUVSGbxzdsESW7RyvFKjI6EqVPcfTW1sZFudO6qNwvnSxcPE/CshjHC8Jb9UnAI8ax8zK8zO7BmY5Jznf11PZ389kzCB06t8ccUihkb1g0ZK0LjmoS0bWytobDrL6eGa0t4mItLKZuJusIHEV9Z2FZfWJofO4reRAzW0IjkCcg2eIj6M4+io5NbuWBEMVvbEj9JEpLfQSTj6KEseFT285H/z6aWMadsfJmTSij1byKXbXeu6tlFREto1VVHdxGvTda+I+t+FeUeQf/rOr/8AHj/uNer618R9b8K0Lwc+Ttluw+BRer8TQu96E9GtSvJLy90W1nuJTl5HTJY1AtxOihVmkUDkAxFL51cfKJfbNQVHfm86Ifw9Zfy6783nRD+HrL+XXedXHyiX2zXedXHyiX2zUCd+b3oh/D1l/LrvzedEM/6esv5dd51cfKJfbNd51cfKJfbNEh35veh/8PWX8uuPk96Ifw7Zfy67zq4+US+2a7zq5+US+2aANksPQfoxAMRaHaIPQlPPQ3o6eej23sVX86uflEvtmu86uPlEvtmhS+hlKS9krdBui7++0O0PrSovzedEP4esv5dd51cfKJfbNd51cfKJfbNFAtv2d+bzoh/D1l/Lrvze9EP4esv5dd51cfKJfbNd51cfKJfbNQmzvzedEP4esv5dd+bzoh/D1l/LrvOrj5RL7ZrvOrj5RL7ZqA2d+b3oh/D1l/LqxH0M6OQqFj0e2QDkFSq/nVx8ol9s13nVx8ol9s0GkwqTXhl4dGNEGw02D2ahm6G9HLggzaPbORyytV/Orj9/L7ZrvOrj9/L7ZocY/QXOf2SjoP0YCFPyHaYPdwVH+b3oh/D9l/LpPOrj9/L7ZrvOrj5RL7ZplQLYv5veiH8PWX8uk/N50Q/h6y/l13nVx8ol9s13nVx8ol9s1CbO/N50P/h6y/l0v5vOiH8PWX8uk86uPlEvtmu86uflEvtmoQ783nRD+HrL+XXfm86H/wAPWX8uu86uPlEvtmu86uPlEvtmoTZf0jozomgySSaVpsFo8oCuYlxxAcq7WviPrfhVDzq4+US+2aa8skuOskZ8cuI5xUAf/9k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6" name="AutoShape 4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data:image/jpeg;base64,/9j/4AAQSkZJRgABAQAAAQABAAD/2wBDAAoHBwgHBgoICAgLCgoLDhgQDg0NDh0VFhEYIx8lJCIfIiEmKzcvJik0KSEiMEExNDk7Pj4+JS5ESUM8SDc9Pjv/2wBDAQoLCw4NDhwQEBw7KCIoOzs7Ozs7Ozs7Ozs7Ozs7Ozs7Ozs7Ozs7Ozs7Ozs7Ozs7Ozs7Ozs7Ozs7Ozs7Ozs7Ozv/wAARCAFaAOsDASIAAhEBAxEB/8QAGwAAAgMBAQEAAAAAAAAAAAAAAAUDBAYCAQf/xABPEAABAwMBBAUGCgcFBwQDAQABAgMEAAUREgYTITEUQVFhgSIycZGxwQcVNDVSVHKSodEXIzNCYoKDJFWTorIWJUNTc+HwY3TC8TZks+L/xAAaAQACAwEBAAAAAAAAAAAAAAAABAECAwUG/8QAMhEAAgIBAwMCBAQGAwEAAAAAAAECAxEEITESQVETFAUiMpEzYXGhFSNCUoGxQ8HR8P/aAAwDAQACEQMRAD8A+txo7CorRLDZJQCSUDsrxw29pWlxLCT2FIr0OFq1pWnmlkEeqsspSlqK1EqUeZPXWNtnQMUU+rnLNLvrX2x/UKN7a+2P6hWZorH3D8DXs4+TTb219sf1Cje2vtj+oVmaKPcPwHs4+TTb219sf1Cje2vtj+oVmaKPcPwHs4+TTb219sf1Cje2vtj+oVmaKPcPwHs4+TTb619sf1Cje2vtj+oVmaKPcPwHs4+TTb219sf1CjfWvtj+oVmaKPcPwHs4+TTb619sf1CjfWvtj+oVmaKPcPwHs4+TTb219sf1Cje2vtj+oVmaKPcPwHs4+TTb219sf1Cje2vtj+oVmaKPcPwHs4+TTb219sf1Cje2vtj+oVmaKPcPwHs4+TTb219sf1Cje2vtj+oVmaKPcPwHs4+TTb219sf1CjfWvtj+oVmaKPcPwHs4+TTb219sf1Cje2ztj+oVmaKj3D8B7OPk1qGIjiQpDLKgeRCRSa4ISia4lCQlIxgAYHIV7YXVh9bOfIKdWO+i5/ODnh7BTMJdUciNlbrl0jJfzP8A0PdWYrQPzYrNp0uyWkK3OMKWAeVZRd1tzY8udHH9UUvqOUP6KEmnhFuilbm0tnb5zUq+ykn2Cq6tsLSk4Sp1f2Wz76WOmtPa9+ljyikT21TLIJXbpqQE6vLa08M4zx6skcaoObcoJAat5OeRU7j3UYZeOkulxE1lFY5/bKe26tpMNgKQcHCisescK5e2i2hTIMfoaUvAZKEslR99GGXWit74+5s6KwibztLLQpTJcKUkg6GRwI5jlz7q8km+mIiUmc6tpTCXSd4Eqwefk5zgHrxVlCT7E+zaeJTSN5XKlpTxUpKfScV87msXSOxvZEtS8KCFpD+pTaiCQFDq5H1VzJt5cftrTBJVNZQfLVka1KKT7KjpZpHRQeH17G+XcoLR/WTY6fS4PzqBe0FpQeM9k/ZOfZWTdsbIG/U8Ux2GiXQlnQ4dJSM6Sesq5nv4Vwu1wY0dUp1x95klothOEKKVhXE8+I0nlz7qt6bKxo0+MuT+xq0bS2lx9DLcoqW4oJThCuZ5dVNa+ZyI/wAWX1UdK9QjSdIV2gK5+qvpnUPRVGsFNXRCrpcHs0FFFFQJBRRRQAUUUUAFFFFABRRRQAUUUUAMrD8tV9g+0V3c/nB3w9griw/LlfY94ru5/ODvh7BT9P0HK1X4h8h2hAG0E3AA/XKpdWtu+x19m3OVMZhfqFrK0rU4kZHbzqijYy6K85TCP6h9wpOaae57rT6vTqqK6lwhBV+xqaTeGC8QkeUEKPJK9JCD97FN0bDzD58xlPoBP5VYb2GGP1lwJ7ktY99VWzyFus08oOPVyKYCJkN2YuXGcBXGcH9oSSCoYV18z5Oa7kuxxbnX2GmEPPMMlQShPA5WlekdWcA8Kff7GxFAb6XKcx2qH5VInY+0jml1XpcPuxWjmc+V9LfU39kJhNZUZjIkpjR3DvA4w+EK1FseTp/eGeGBy48a8m3FmeJBcuhSqW2yUqOs6CgeUlXDhkknhniK0H+zlkjILi4iNKQSorWSABzPE1NCiWaQ1vYcaI43nGpDaSM0eozD1KVuk/2M89NhPsIuKnnEpjT9SEpRkunQjjz4ZKM+JpZ01TzjK0RHFFMRcdaUpyPK18R3DUK+gBhlpJ0MNjHHCUCqlvu0a4ObtlDiDug6NQAyCSD19RGDR1tlY3Vxz8uf8mUuKrpeBnoVw1qIUpKlEtpPIlKSOHHvqdiJdgxFT8SIU9FThp5bhSR5RUOAUBwJrV3GZ8X25+Xo3m6TkJzjUeQHrNLXL490UvpYSAJ4i8VE5GcFXV10JybyS9X8qio7L9ROmy3xT29ahQopUFBYGMOA8woHOR3cqkXszeZQUmRNjJQsJBQgHSAnISAMDGMmrb97uLtktcqMtlp6Y7u3CW9aU8FchntTVKNctoprKHmlTVtuDKVIistgjtypRqcSfcp7uS4S+xKrYx995T0i4hS1nKlBskk+utWkFKQCc466qWvpPQECWl1LwJzvVJUrnwzp4VcrJ8mdt9luOp8BRRRUGIUUUUAFFFFABRRRQAUUUUAFFFFADKw/LlfYPtFd3P5wd8PYK4sPy5X2D7RXdz+cHfD2Cn6foOVqvxRksf7n/oe6sxWnX8zf0PdWY6qy1PKN9Hwwrh0EtLA5lJxXdFLD65M3sq+64tYdcUvVHaUNSs8sp91aSs1s8Nzcy11BhxA/kdUPfWloZtesT2Fm0ThbsckJPlOJDY/mIHvqjYJDYuclloBLLwK0ActSDoV7EmrW0Sv7LGb+nJQT6E5Uf9NZyAly2riSVqwgBErj9BfkOerKTV0ti0I5rN1WWc1WvaLWSEtpe1d27d4HwCx+NakcR76Q7TQ0uhh8q0pVmO4rsC/NPgoJNRHnBgucFjaJ0JiRmlcnpTYV6AdR/wBNKnEkbERnz52+bkK9KnQr31HdbgZtrhO/8RuO+txPYtKd3/qVTa7RAzsg/GA4sxR/lA/KrrbBDFjCQjZyEVcol0APg8Un/VTbZhR/2diA82wps/yqI91J5DmNlbyU82ZhdHd5SF1ViWF27LlPMohtNokuI0r3qjwVzxrxxzmrNJp5KdzbhSVeaoHHPHVXtK7HaFWhl5tS2VbxQV+qa0AcMceJzTSsHjsWCiiioAKKKKACiiigAooooAKKKKACiiigBlYflyvsH2iu7n84O+HsFcWH5cr7B9oru5/ODvh7BT9P0HK1X4oyX8z/AND3VmK07nzP/Q91ZistRyjfR8MKKKKVHjL29W72nKf/AFpCPXpXWorIynFQ9on30oC9xI1FOtKchTYHXw6qsr2tKeUeOPtTEH2ZqzQ3ZXKWGvB3tO+lEmM2sqCEsvLVp5jICBjv8ql70OWlppc9qV0VtG5KnFNAISoBPJOTjkefVVm9IM66I0AqTu2GzgZHluaj+Ca0U6KibBeir811BSfGpzgjq6YxRXsklUm1Mlw/rWwWnPtJOD7KmuMNM+3vxVHG9QUg9h6j66W2BmZHW8JDC0JeSlwk9TgGlfrwD407wajhi8tpbGAZQp+YDghMtbKCk/uqK8uD7zZrb3FG+tktvHnsLGPSk0rFkkJvKXkra6EiQZIRx16ynB6sYzx8adrTrQpJ5EEVaUs4IbyYuIrpOzl8bHEriNu+nLA96at2C8W+3omNS5bbS1vh1KVcyFNpOceumVu2ebgsPtGQp1L8dLC8pAGACM+o1zH2bTHaS38bXIpSkAAP6OA4DkBV8xeUyu5dg3eFcXFIiuLWUp1ElpSRj0kCrtL40ODbXFPdJcKynSVPylL4fzHFTi4wVNuuJlsrQyNThSsEIHfj0GsmvBKLNFQx5TErWWHQ5u1aVY6jjPvryZLbgxHZTwUW2k6laRk4qAJ6KrQpzU9DimkqSGnFNq1DmRXF0mqt1udlpbDhbA8knGeIHOgnG+C5RWYXtPMDimw3DSpBKVAb1wgjmOCaa2edJnNOqkAApI04ZU2P83OjBpKqUVljKiiioMgooooAKKKKAGVh+XK+wfaK7ufzg74ewVxYflyvsH2iu7n84O+HsFP0/QcrVfijJz5n/oe6sxWnc+Z/6HurMVlqOUb6PhhRRRSo8LJ7tjjydc8RA+oA5cQCoj1VCLxZEYLLev8A6UVR9gqjtKpTNwK0LU2VRRlSTg4Dic4PoUaZjZ6CQC4qS79uQs+8VYaxGMVKTe5ckS48SMZL6t20AM558eQx291LP9pm97pMCSEjmfJKgO0ozq/Cq+0zio6ojTedDTLriRz8pKQEnwzmp5FjhN2NZjsITIQ1vG3wPL1gZB1c6MFFGKim+5Lcb4mKyw7HVGW2+klK3HFDPoABJpY5tFOKVqQ9DSEAEgMvKOCcDGcZ4mmGzRWGZCFIKU7xLqARgDWkKIHjmqG1ZKJaXOsxT/lcQqrLGcEbZwTW64Xh+eymQl7cEnV/YtCeR5qKsj1U0vjyo1okvhbqNACstKCVAZHIkH2VeB1JB7RmqV6b3tjnIHXHWR6Qn/tUZyzJmcTCukxb7sVc11DDy28quRQtRSeoBOOznXce6PXGw3OHIdLriYinmXCnSpSeIIUB+8lScHtq5ZLnDjInmVKZYBfDw1rAJC20nxpRZGlSLhKKUEIXDkKwRjCXHCUA+kca285KE1qszdydkqjmJGbZWlKU9EQ4ogoCgcq9NOjZ+h2ucjpBd3rCk43SGwPJPIJApJszdWba2vpDb6t+xHWjdMqXnDYSeQ7q0kW6s3Ja2ERZbepB8p5nQk93Hr41SXVkshfsorKJY+luXPvNJ/KmV6bLtkmoHHLC/ZSjZRWlakHmuI0fuqWj3Vonm98ytr/mJKfWMVSX1Fu4o2bUC3LHa6hf3m0mrV+QXLFNSP8AkqPqGfdS3ZZeVvD6UaOr1JKT/pp5Mb3sF9r6bSh+BofJZ7TF2zygWZg4fKSofzJSr303x3VioiZ8hem3GRksMrdCH0NpyUADmCeqnVmh3SPKW5N1lBRjy5RcOcjqwBUNGtkFlvI7oooqosFFFFABRRRQAysPy1X2D7RXdz+cHfD2CuLD8tV/0z7RXdz+cHfD2Cn6foOVqvxBk58z/wBD3VmK07nzP/Q91ZistRyjfR8MKKKKVHjNbVtqceYSkcXGHkjjjkArmfRXg2tKUBPRmE44Eqlo92atbSs7wQ/4nFt/ebUPdVy0sRlWuI6lhoFTKCSEDOcCrdhtOKqTksleQwq+WpiUyWkvpypBB1IPMKTnHIjhSuPcrhaEhl5BQ0nyUNSgQPQl0ZB/mxTy7ynYMZlxkhIL6EKJHAJPD24otTwudlaXLCHCtJS8CBjI4HIqSify5xsS264tXFgrQlSFoOlxpfnIV2H3Um2uaKtwr6TMhH+TPuqPZhR+MClJJQY3EnrAcUEH7vsphtC1rTCP/wCzo+8lQoW0irXTMZRF7yEwv6TST+Ar2SjeRHm8ee2pPrGKrWRze2SEv/0EA+AxV4jIxVe5izE2SCq7OD+0JYLMVhSSmM2pSspxzUCeqp7OqRB2jcjPKSTIdWxIKRgOLCdaHMdRKSQQOHCo7LIXZpAW/DlrSuPoG7ZKuKXFgZ7OFSQFrue1AfDZRh7pDidQO6SlvQgKI4aiSTjqApjffJVkNgtsac6zHmJW4luH5KN4pIBS6tJ4A9wrTw7Lbbe8HosRDbgGNfEnHpNZdm4fFd2fdQuKpTTkhhTbr4QQC5rBxgk8z1Uyg7SSZk9lnEXQtQB3YdUfWUgVSSbJRFYFbq97nlhp9GPsvE//ACrU8iKxq25sa8SHYzUpC233dKkRd4lSV6TwyQOYNXm135xaSROUnIJBQy0PaTUSXcvjJFs0rRc1Nk4/s6k/deUPYRWoI1JIAzWWXYrkJTi2mdP61wocTLLeUKVnBABNSx7FckyG3XSxhCwry5Dyzw8QKq8ZyaNJvOSHZZwNzVpWoJBipHE481xaa0iZsRbwZTJZU4eSQ4CT4Uj/ANlnSpWt+MpOtRRqjayAVFWOJ7+yrkGwiFJQ/wBJCtB81EdCAfEDP41DwWn0S+bI3oooqouFFFFABRRRQAysPy1X2D7RXdz+cHfD2CuLD8uV9g+0V3c/nB3w9gp+n6Dlar8UZOfM/wDQ91ZitO58z/0PdWYrLUco30fDCiiilR4V39KuiMuIbW4WpCFlKElRxnBwB3Gk8Zy8MRW40YSw22NKSmEkcPSpVayipN4W9McYyKYUWROtT8a6h5RcVgF3QFYwMEaeAwaXqsFwSVtpLDqHDlat+40HO9SE8Ce3GM1pqKMlVa09iharWm3NrKnA685jWoJwABySkdQFTToYmttpKygtupdBAzxSc4qzRRko5NvLK1vhpt8FuIhalpbzhSufEk++rPKrsS1PyvKI3aO1Q4mnMe1RY/EI1q+krjWsKpS3FbNTCG3JihshbpzinFWvfqWcqKyog+s4pzC2ZXFYDMaOxGaH7iAAPUKezLpb7cB0uWyxq80LWAT6BzqkraRlZxEt1wmd7ccpT616RTCpj3Yq9RZL6VgW3C1fFkYy1BtRU4hB0pwSVKCc58auqsUnHB5J9OaobQXS4P2oJVYpTCekMnU461/zE8OCjz5UzN7uLY/WbOzsdrbjS/w11PpQyHq2qKeSo5Z5qB+zCx/CqqbjTjRw4hSD3inI2mt6R/ahIhdvSmFIA/mxj8aYsvRZzAdacakNK5KSQoGquiL4ZK1NkfqRk6K0EqyMOgqZO6V6xSWTDfiKw6k46lDkaXlVKI3XfCzjkhooorI2CiiigAooooAKKKKAGVh+XK+x7xXdz+cHfD2CuLD8uV9g+0V3c/nB3w9gp+n6Dlar8UZOfM/9D3VmK07nzP8A0PdWYrLUco30fDCiiilR4KKKKACiigAkgAZJ5AVIN4PUpUtQSkFSjyAp7b7QhkB2QApfUnqFSWy2iMjeODLqh92oJ90fclm12pKHJY/auqGW4wI4FXaexPrwKcqqUd5HNuvc30w4LNxu8W26G163X3ThqO0nU4s9w7O88BVJMS83VOqbJ+LmCchiKrLhH8TnV6EjxqViJAsEZ6bJeBcIzImSFeUv0nqHYBwqISLteeERKrbEz+3dRl5wdqUngn0q491MC6WPp+5MiFY7GDIUI0dR8595Q1q9KlcT664TtNEfVphRZszH7zMZQR95WB+NdtWe1WwqnSNK3QMrlS16lAfaV5o7hgVwNpIDqCqA3JnjqMVkqSfQrgn8ajJOFLyxftFcpjtr0mzSm079k6nHGhycSccFHnypmLvMQn9bYpwHahTS/wD55pPtBdrjItgT8QS2kb9k6nHWgf2icDAUefKmab5OR8o2dnoH0m1NuD1BWfwozuXcfkWy+52jaa1rc3MlbkNfLTLZU0D6CoYPgaHLBbZOZELMR1fHpENegnvOOCvEGvU3+0PvJiPuhh1zglmU2Wir0BQGfCuHNnmGip20urtryvKO5/ZqPe2fJPhg99BTj8jky7vaCemt/GERIz0hhOHU/ab6/Snj3UzYkQ7nEDrLjb7Lg4EHINLW7y9BdEa9tJY1EJbltklhwnkOPFB7j4E17MtDrUhVxs6ksSlHLjZ/ZyB2KA5H+IcfTUkNeefJDcLSpjLrAKm+ZHWmllaS2XNu5sq8hTLzZ0vMOcFtq7D3dh5Gl92tu5JkMjyD5yeylbau8Ryi956JiuiiilB4KKKKACiiigBlYflqvsH2iu7n84O+HsFcWH5cr7HvFd3P5wd8PYKfp+g5Wq/EGS/mf+h7qzHUK07nzP8A0PdWYrLUco20fDCiiilR8KKKKACnFlghR6U4OA4IB9tLIzCpMhDSf3jx9HXWlkPx7Zb3H3lBpiO2VKUepIFM0Qy+pieqsaXQuWU7xPebcat1v0mdJzpJ4hpA85w9w6h1nArxKYWzVpUVLWoA5UtXlOPuHt61KJrmyRXUMu3SaNMqZ5agRjdIHmo8AePeTUNuSb3OF4d8qK0SICOojkXfSeQ7vTTYjhLbsjqJbXp0hFxvCRvEnUxEByhgdRP0l9/V1dp6fu8iZIchWVtDy2zpdlOZ3LR7P4ldw8SKjmPvXiau2Q3FNRWjiZJQcEn/AJaD29p6vTymkzI1maYttvihyQpOI8VrhwHWT+6kdZ9tBP6o5RYobSjMurxmup8ouySNCPsp81I/HvoO0cNSw1b48ieRw/szWUD+c4T+NeNWHpi+kXx0TXNQUljkw0e5PWe9WfCvbptRY7GA3MmtNrA4NJ8pQHoHKjgEnN4W7F+0U+5u2oarOppHSGTlyQjOd4nAwM9dMzdLmyNT1ifIHPcvNr/AkGsffvhKs02H0WMxLWQ62vUUADCVhR6+6mcX4U9npCgl1MqP3uNZH+Umq9SzyNPTXdC/ljtF4s10/skoBDi+HR5jJQo+gKHHwzUarNJt2p2xyS2M56I+SplXcOtHhw7qtNSbNtJAKW3I06Mvzk8FDxHUaqLi3CyKLsBxybDGNcRxWpxsde7Uef2T4EVYV4eOPyZYiXKNdQ7BmR9zJSnD0V7ByO0dSk94/Cqmp3ZlYC1qdtCjgKUcqiHPWetHs9HKy8zD2igtyorxQ6jJYkI4LZVyIPsKT411bZypqXoFwaSmYwNLzePJcSeS055pP4HIoDZfp3RxdIDq3EXW24E1pPAZAEhH0FH2HqPjV23zmLrATIazocBCkKHFJ5FJHUQeFLbcpVnuPxO6SqK6CqCtSskAc2vDq7vRQ6BZb2mQnSiFcVhDw6kP8kq/mxpPfipIazt9ipcIZhySkZ3auKD7qq1prnF6VDVgZWnyk1maQuh0yOjp7euO/KCiiisRkKKKKAGVh+XK+wfaK7ufzg74ewVxYflyvsH2iu7n84O+HsFP0/QcrVfijJz5n/oe6sxWnc+Z/wCh7qzFZajlG+j4YUUUUqPBRRRQA4sMcKU4+Ry8lPvr28Bc+5QbUgjdKV0iSDxyhBGE+KynwBq9aWg3b2/4hqNUbWjpF8us4nOFpjN9yUDJ/wAyj6q6NaxBI5E5dVkpeD2/KXJ6PZ2V6FzVEOK60sp4r9fBP81d3mSuFBaiQAhEqSoMRhjgjhxVjsSAT4Y66jt4TM2guM7zuj6YjZ7MAKVj0lQB+zXkQi4bTy5JGUW9AjNk/TUApZ9WgeBq5Xjbxuduqj7N2VtphsuKBDbTefKedPae0niT6TUlrt/xcy7JmOJdmP8AlyHjy4DknPJI6h7zULSVXLaV11YBj2xO7a68uqGVHwSUj+ZVZb4Udo1w4zdlirKVyE631A8Qjljx4+rvqG8LJpVVK2arjy+RXth8Ir8l1yBZHS1HTlK5CThTn2T1Dv51iosCbcCtxltTiUnLjy1BKUnvUeAqS3Q2XG3JkwlMSOQFJScKdWeSEnqPaeoeFdrfn3yQiKw1htP7KM1wbbHb+aj40s25bs9LVVChdNSxjlg7bI0dA3l4iKcyBoaSteOPE6gnBxz4dldGyocRmDc4UpWf2epTaz6AsAfjUblviRspfujJdCgChhtTgAzx8rgDgZ5E8q7FmEkLNtmszSkZ3QBQ6R3JPPwJqMfkade20v2IWnrjY7hqbU/DlNEcOKT4jrFfVditu276EwZ+lqelPA8kvDu7D3V8xi3FDqBAuwU5HHkodIy5H+z2jtTVZ9mVaLiEh3Q+yoLbdbVkHrSpJ7CONTGTi8rgw1GmhqF0yWJdmfbrk0uyy1XiKklhZHTmRyI/5gH0h19o9AqS8x1lpq8QEhcmINaQg/tmz5yO/I4jvArjZa9t7S7PtSlgb0gtvoxwChz8Dz8a6sOqGqXZVpwISgWDnOplQyn1HUn+UU1yeakpRbUuUS3FhN6sqXoak73CX4rnYscU/ke4mj9TtJs5xToElrkebS/zSoesVHYgiHJn2gH5M7vWk9jbnEAdwVqHhXtnQYd1ucDV+r3iZLSewOZyPvJUfGpIe2cdtyzZJy7haWXX06X0gtvJ7FpOFfiKTXJjo85xI80nUPH/AMNX7bqjbQ3OEf2bmiW33agUqHrRnxry/tAKZdHXlJrC6OYZNqJdNu3DE9FFFInTCiiigBlYflyvsH2iu7n84O+HsFcWH5cr7B9oru5/ODvh7BT9P0HK1X4oyc+Z/wCh7qzFadz5m/oe6sxWWo5Rvo+GFFFFKjwV5nhXtVHGJ6nFFE5tCCfJSWM48dVSuQxsblhO7jNozwSkClWyxK7KJB5yH3nc/acUR+GK66FfC3kXhjGOXQ//APVK9mol3Xs5CUxdGW2y3wQYuojic8dXbmumjj9K6Xv3GezCQLMXj5z77zxPbqcUR+GK92cUldpclgfKH3ns9oKzj8AKXWGHeF2CKpm6soRu+CDFyR46qi2ciXdey0RTN0abb3OA2Yuop58M6qMkyivm37jXZdtSbI3IWSVy1rkqP21FQ/AgeFfGdrJyrhtTcZClEjfFCe5KfJHs/GvrNliXhVggqZuzKGzGb0pMTJA0jhnVxr4tNC0XGQHD5YeXqPfqOaxtfypHW+FxXqzlncu3kqioi2vzUxmQpae11YClE+gYH8te3Bz4uiptLBAUpKVzFjmtR4hGfop7O3NcbQJca2hl9IWHFB3KlBOAoYBHD0VHdgpF9liQrUrpCipWngrjnOOzFZeWdSKT6U/Gf8nptjbMVt6ZLQwp3SpDISVOFB/eIHmjHHicmuZluMNtEqNJRJjKVpQ+1lJCueFA8Qev31Jf0Oi+S1OuB3eLK0OAYC0HilQ7sYoiIWmyXB1Sglle7QApOda9WQAeogaifTjrqNsluqXSpN89v1JJpN0tnxqQOksLSzKI/wCJnzFnv4EH0Dtrl5RmbPsuFOXYTu5Ku1teVJHgoK9YqKEhw2y5LSrS2G20qGnOpRcGBnqPAnwNdwwoWO5q1pSjUyCgozqOo4wergDU5K4xx2f+zYfBJcFIuUy3FWW3Ww6kdhScH8D+FbyWTG2sgLTwTKjusq9KSFJ/DVXyz4OWZTu0+mJISw4GFkrU3rGMjqyO6voNziXdN2tCV3RlTin16CIuNP6tWT53Gt638qOJ8QglqXvyho6hLG1kZ0c5MRxtXfoUkp/1KqORlnbKEscEyIbqFd5SpBH+pVUZkO8i+21KroyXCl3SoRcaRgZ4auPVXM6Hd/8AaG1oVdWlOqQ9oV0XASMDPDVx6q0bEVFbb9v/AEaSCG9rIRHAPRHUHvwpBHtNSX5OYKT9FYNJ50O8DaG1pVdWlOFL2lYi40jCc8NXHqqe7w7wmES7dmVp1DgImP8A5VWe8WTCOJxeSh7KKrxmpTalF+Sl4HkA3px+JqxXNOswooooIGVh+XK+wfaK7ufzg74ewVxYflyvsH2iu7n84O+HsFP0/QcrVfijNQKrPgAk7jkPRWfRAlOJJQysgVp4vyRn/pp9lS1adSnyUqulWngyC4shs4Wy4P5aiIIOCCD31sXnW2UFbitKRzPZS2Wu2zEeXIQk/SGM1hKhLhjMNVJ8xEFeHlTSQ3aEN4bWtSh9Enj66WVhKPSNwn1rg18ZW8itq+kgH8KVbLjd2lUY840l5rwDisfgRVuzuh23oHWjKTVO3lUXaK5Q1eY8ESmu/I0KHrSD/NXQjukzktY6onuzC/8AdjsZXBUaU80R/OSPwIrrZ3QmDJhjh0aU82R2AqKk/wCVQriMoQtp5cZQwmc2mQ2eoqThCx6tB8a8SU27alaSClq6NhQ7N6gYI9JTj7pqSXu3+e51suVotSobvBcN9xg+gKJT/lKa+Pba25ds2snNKThDrhebPalXH25HhX15xXxXtGHlLxFuQDZBHBLyeR/mTw9KR20m+EbZdd5tqbhEbKpcRJ8kc1t9Y9I5jx7apZHMdh7Q3qq/MuJHzG6JMuFEuSVBRKBGe7UuIGAT6UgHwNSPNqvsVEhgapzDQQ+0POdQkYCx2kDgRz4A1Tt0/oSnG3W99FfAS+1nGocwQeog8QanetTzaem2x1UqOnyt41wcZ7lpHFJHby7DS/O53mnHCzjHD/6IE3OSmMmK7u32WjlCHmwoo45IB5gHrHKu1v3C9PsxkILhT5LTDLYSlHbhI4DvPrNdO3yVJbCZLcWQoEHeusJK+B61DBPfmvXLvcJrYhR0oZSs4LERkI19xCRk+JNBbDW6il+Z1Pdahwk2qO8l3C97KcTxSpeMBIPWEjPHrJPZXkxIg2aNCP7eQrpLqfojGGwfAqV4ipW4TFoAfuaUOSU/s4QPEHqLmOQH0eZ7qqMsz79d0ttgvzJTnX1k9fcB+AFDyVjjnst2/LN38EltUX510WMJCQy2e081e6ts+npO10UZymHFW4ruUsgJ/BKq6s1si7MbPtxtSUtx2yt1w9Z5qVXNhbPR5F2kJUh2evelK+BQ2BhCe7yRk95NNRWEkeZ1F3rWys+x6XRI2vQyOPRIalKPYXFDH/8AM1y6lT+2cfHmxIThPcXFJA/BBr3Z/MluTdVtlJnO628890PJR6wNX81FjUqVLuNyV5j7+6Z/6bfk58Vaz41Jjxn8lg6dw7tdHHPcQ3FHu1LSB/pNSX5WISU9qxUFoSZN5utxJykuJjNfZbHH/MpXqri/u5daaB80FRrO14gy9Uc2xQpPOijr48qZsN2hbeFuOJV/ESCKSjHq7nTnPo7ZFgBJwASe6pURZDnmMrP8pp3FdtsJsJTIQT9I4zTBp1DqQptQUk8iK3jQnyxSerkuIie0Q5EeWVOtlAKDz9Iri5/ODnh7BT+kFz+cHfD2CmYwUVhCU5ucssdRfkjP/TT7KlqKMoCGyScANp9lcLuERvOp9GR1A5qzaXJRJvg7ejNSAN6gKxyzVR2zxFIIQgoUeAIPKh28RAk6Hsq7kk0uN+k6vMbx2YP51lOdfc3rrt/p2IXLXJElTTbalAclK4A147aZjQ1FrUP4Tmp1X6QfNbQn1mqzt1lvakqcKR16RilJypjy+RxSv2zgs2WYiOt1txQSkjVk9WK5vckx7nb5zHEMZLxH7zK8A+nB0q/lpWV6gCcEZyeytFDirdw644h5laNOFIwcdnorKvUWW/LXx5F7sKfWhddG5zstN0YaK0wyVtBKwdaQCFJx3jPiBTCc03fbO29BfGohL8V4cgocUn0dR7iagsrqoT7tklKBcZythR/4rRPA95HI+B664Qo7P3ItLP8Au2Y5ltR5MOqPFB/hUTkd+R1inqq3BPLy2Zd8LlcE7LkfaSyraeQppeS28jktl1PZ3g4IPoNFruLoeNquRCJzScpVyTIRy1p/DI6iezFc3GDIjSzd7YjW/pAkMZwJCBy9Ch1HwPd1i27SwQUrVqaXwUk6HY7g/FKh2e0VsV2x+X+jK7YfByJ7q7hZtDb6jlyOfJSs9ZHYfwNfNXWbhZZpS6h+HJb4Z4oI9B66+3on3GzkNXRpUuOBwmsIzgfxoHEHvGR6KtS3bNcGd3M6M+2r910A+2spQjz3Olp9fbXHomuqJ8LcvU19OHyy8cg6nI6Co4OeKsZNerv1yKShuQI6CMFMdtLWfugGvpV82V2WMTeQYjIe3reQ0sjySsauGfo5plF2a2NhrCkRIilDlvTr/wBWap0vPI49dSln02fJ7Ns5db+/u4MZa0k+U8vghPeVV9d2U2Ph7MR1LCt9LcGHH1DHDsHYKaO3a2w440LCgMBLbKCpRPUABVEx7lfflgVb4J5xgv8AXOj+NQ80dwOe/qrWEIrg5+p1lt6w/lieOrO0kvo7R/3XHX+ucB+ULSfMHakHmes8O2pLy6qe+ixxlKBeTqlOJP7JnPEZ7Vch3ZPVXc24oglFqtTCHZmgBDCRhLKOWpfYkes8hXcWNGsFuelS5AUs5dlSnOBWrt7h1AdXKriWcb/Y8vclUO3twYXkypZ6PGAHmcOKvQlOT4AddUELlbP2x1G58hDYQwgrByvGE+vhk1ctMd+XKXeZza23HE6I7Cj+xa58R9JXAnwHVXEcm9XpchJJgwdTbYxwed5KPeE8vTnsFYW1ym1KLw0HG3jklsamYFpTHWvHR1aFuqP7RZ4lXiTnxpbMdVMnLUkE6lYSBVq7NuMIc1uNhLx4NpR+J76VIcUlSdOUnqpGWonF9Fozp8Zc33L6LRMWnO7Ce4q511EtLzr6kPJW2lPNWOdcNXmYhRSVhePpCrAv0jHFpsnxreEqZbpmjd7TxgZptMID9kCeHHNWWWG2E6WkBI7BSRu+vlwBxKAjr0pJI/GmKLvCIGXuPek01GdfYTnXatnuX6z9z+cHfD2CnLMyO+cNPJWcZwDSa5/ODvh7BWucmOMDJz5m/oe6swMDmM1q22t9bkNk4CmgM+FLjYG04KpCsZ48BS90JSw0Nae2EE+oqx37alsb6Kor7M5q2xcLXkJLCW8nA1IHGoZNtYYlx0Aq3bhJcJVwAArx6PGfSlUZpKGWuK5CxgHh1dtKyulBNRSyiZzrl3Z3IciN3BktJbWyUkqShIUVGo4sePOefSV7jUc7kJwoY7SRy7hXki1pgsF0uBxROlH7pJPLJzUchmJwT0tW9IGFOE6fXilXmU827b5x+pmul/1DqOy3Ha0uLbUepWkJqbpEflvUA9moVlBFeL5aALihy0jhXrsZ5k/rGVJ68499P124jtHCNVpoy5kPrvbVT2UOMObmXHVrju/RPYe1J5EVFDlx71EeiTI6Uvo/Vyoy+Ok+9J5g15armFgR31eXySo9f/epLnaeluolxXjGnMjDbyRnKc5KFD95J7PEYpuMlJZRhKLg+mRSbkv7PKEeetb1tzhmWeKmh9Fzu7FevtMO0q4lvZReWTIbkqUEJdhpDm8BBI1pyApPDnzHURV6Fd0vO/F9zYEWaR+zUcodHahXJQ7uYzxFZ3bG1M2m1b6NKcjQ94NUYHLYPE5SOac8RgHBzyok8JtF649ViT2z+4q2i2+mq2dZZQ0mPLlpCg4hQOW+3HHSSRyOfTXz5c2UtalqkOlSjk+WaUqlSpU1Mh2YpRBCdJTwDerAAPiOHfTClrE85Z6H4d6bhJQXDOnJUvT+rkuBXaVmvHbg6zo1SHfLVpHlnnVGcl5a0hD+6QlOTwyScnHs/CpoupcdIeIWtJIJ7wcVHThZZrG6M7pVRWGhlDu0+A+H48pxKx1lWc+uvrUPaOdfbEbhHKIcRlsmS8n9Y9kDKkoTyB7z6q+LPqUmO4pJwoJJB76vbJXyfZpr8IzguLObW062RwC8YBq9eVlifxJQlKMEvmPt1tlWe12NucgraafAWVvgl51R7etSj2eqvY8STeZLc65NFmM0dUeGrnnqW539g5D08q+zFqitWyJcZClPPBkFC3lZDKSOSRyA7+Z7amduMq9kx7OotRslLk/HD0NZ84/xch31unscOSw2l9zu4y3rjKVZ7a4UKx/apCf+Ak9ST9M9XZz7MtI7Me3Q0MNJS0w0kJSM8AKjhQotqiBlhG7bTlSiTkkniVE9ZPMmk9zuJlr3bZwyk/ePbUTmoLLCEHa+mPA96RGWP2rau7UKglRG5oSkOoSj97CQSfQeqs81Ffe/ZsqV34rgsONu6FnddusYpO23MfmjlGz08VxIZYjxrgUkdLSE6SEt5UjHbgYNSwFwyw65K3Jw6rQSB5vVVNLbCYq1sSF7xPMDKUqPce3HfU5tLZb6X0hLbagFAKT29vGkouUJZhv3x+pk+lf1E7twtZAxHDoPYgDFU5L9uU2SzFUFntOAKssR4rLYizGEtOnIS5+6v0H868hWtiRE3r+pCgpQODjkabjZKeE8ZNIWVrnJHYsdOXgY8g9/WK7ufzg54ewVeg2tMN4updUvIwAR1VRufy9zw9gpyqLjHDMrpqc8obJdLNsS6E6ihkHHbwqhcJrcmA2E8XF6XCgHkM54nqFXk8LYnzv2I83ny6qTTpMJuGuHFTxVgLX1D0nrpPW2OCe+2DJIkuO+DLb8hSFqWsBtH/DRnrPbXUqe3N0xI+gAEEqWdKTjqx19VVHLbLejocbkJlJB4JSrITTNmyRNILyVOK4Z1HlSVdd9rfSsJ457/wCTTEUt2VA7upn9t0SMea4XRpT/AC9VSLvbC+C4epPVkj8qaJhRUowGGwMYxpFKJKGHW2VQYwUsOqRpKesA8+6nZQ9vDbf/AGTGVf8AUiU35lJ8mOfEgVC5dJstKksMAJIwdI1EU3ixUsx0IUhBUB5RCQMmpw2hPmpA9ApqMZSW7J9StcRMiqO8jippacfwnhTKBedADMokjqcPvp4QDw4VwphlQyWkE/ZFCqcHlMtPUKxYlErzIsO5Q1NymkPNKGR3d4PUe8ca+M7Y3165OG3wZUyRAY4t9IT5RVjtxkgd/HnX1Vl1xTyxBwF6iS2Scac4B7ATxrO28cJetIz0x/OPtms5XKccxGdEoqTb3PiPxddAkJ3fAdnr91OAh3Ay2vPX5Jp/AvMx3b1MUz1qjGfIRutRxpCPJGPTWn2xkuwtlZz7DxYeSgaFpOCDqFE3JtJjumujSpSimfKJcO4OSVKZb8gpAwod3/c1YgxpDLBQ+g6iongCedfRdipz09m5mRIU+W5qko1EnSnAwPbSXby7zYF3LUSe5HSIQVpQojyt4Bn1UZbfQVjdCEvXSeWZabHkuxVNtNqCjjmDVOPAuKJTbjjWEpPHFfbHnEi2uPBWAGSoK8OdYr4PrtNuFxkNzJq5AEZKkpWonB1HJ41EZPpeCb7YTtjKSeTQ7CXCPew1aLw7IcWx+wjlJDS0gZ8rA4kdijjlwr6Q6/HhNeUUoSBgJHsArH21Lx2tTuCkOdAWRqH8aacRBvLkETMOO5I4qOUkcuHLFXV3TFZ7iGrjF2t8LwQT7m5MOhOUNdSc8T6arpjvqI0tLPZhJrVJjso81pAz2JqXAA4CpdLk8tmcdUorpjEQou0yKAmQwCOrI0mpDfGHBhyLqHXxBpwUJUeKQfSKqXKMtcbLDbalJVq0KSPKHZRNShBvkz9St8xKIvbBG76L5B6sjHqqu0VyQ6hgtx2SCC2t3UlXoHVVqE1D3EaO6wC66CfN4jB66YuQYjiClbDZGMebSvpO+Kef8ESlX/ShQbo0uAuKsI3qEYBV5SFn017peFp1tK1MPIILS1cUk8OB9PUammWRncqMRvCxySVcDSx+DJYh/r5KUIPJpaiM+gUjbG6reaztyiEotbM0MCS27GQhKsrQkBaTwIPeKV3L5e54ewVctkuNKUnCCmQlGCVjiR6euqdz+cHPD2Cuxp59dSecmT5Go0fFad5nRuRqx2YqgLha24+5bay1y06OH41cX8zH/oe6sqEqAA4Y9NYamzokvlyMUVqecmibudsiN6GCAM50oSedQP37WkpbY4EYOo0mCQOQr2qQus6cPC/QbhpYL6i7Guz0XOoa0fQGBip0XQF9aorH6xwDKVKwnPWc+qlKzjmOBrxAUBg8B+NKzvnK1QyROmEpYRqxcYzaEh99tKyOIBzxrlV3hI5O6vsgmszRT/rySIWjj3Y+XtBGGcNuH1fnSyXdXnX0raWtoJ5DOaoasgpPE54V0lJBycca589XO59EeP8AQRprz8qLLM+Q02UtKCATngkDP4UptBK2JClHiZbxJ/nNXqoWb5K//wC6e/1mmVnpwOwhGKbSE0PYKDDvLd0RNkrdQ8XsHTpJPPqpxfLO1fbaq3vuuNNrIJU3jPDq41h7dcnXPhBS0ZrqmTcJADZWopwUcBjlitXts+qPsjPWh1Ta9ACVJJyDqHZWsk+pZMYzTi3gm2e2bj7OpkJYkPPdIWFq3mOB8BVK+7EQr/cFTJEuQ2pTaW9LenGBx6xUWwkxcpm6lbynSJyikqJOAQMAZ6udIvhCnusXpTTUtxnEFPBCyOO9HHh14qUpdeMkOa9PODeLgJXaDbi6sILO6LnDVjGM+mk9g2LhbPTzLjypDqi2WyHNOMeApy88n4qcfC8J3BUFZ6tPOsN8HE9+Tc5Lb8xx/MVJCVqJwdXE8arFPpe5eUl1LY2qHnWNqG1NLKD0JQyPtppq5PkKWlxTg1p81egZHjSZX/5M3/7NX+sUyrKeXHBeyuMsNrcuw7u8wMuqU4nJOM8jTFG0Ec4BbcHqPvrOqSrieH516FZUOzHGsa9XOt+nITdMG8NGpReISv8Ai6ftAiuX7khbJMNxp10fuqVjIrN0U7K+TWAejj2Y1F1ZYeW84wrfkAac+b2jP4+NV5N0ekrBACUD9wgGlys5yRkA9VdpJIyaSpvn1uBaumCluhyzftICXGOA+ialXPtUvSt4BSk8gpHGkVclKewZrey2zCWz/Uielh2NPDnRZTuGkELSk4yOQpfcvl7nh7BUVg1dOVn/AJZ9oqW5/ODvh7BTmnn1wzjAjbFRnhDB9eixqUeqPn/LWMFxSRx7ONa+ala9nXkNjKlRSAO/TXzmLNcXCDvQ1OusFTZBOAAOJJPdwFJfELXDCS5HNH9D2G3xilOAeHpo+Mk91ZF++LkOlxagD1AchVm3y0zg7GSRv1AKaJPZzHq4+FYdbhDMkdZ09MMyNUmTvGwpI1DPVUSrgEKIVwI5g9VJZt4t0dRiEvrXHBbBQoAZ6zn010wgpurkTCnsM5CiORIyMnqpGubi3OeRaMMZlIdCeCgrGMA4Nd9KCW94s6Ae2lrLKoEVxQSZj6CCtCCPJPOk86/xZSdSEuodHaoaan1bL5Yjx5BRlbLEePJpTNaAzlKs9h416iekpOkDyRk1jPjYfTqyxeDFaL5AVvDpRq5cMZPf1UyoOqPy8jL03RHbk1PxknurixrC4TqgcZkvH/OayKruVrK1LyVHJq3arruoZTq/4i1es0ym8bmjpaiMo2xFoi3RFyaVJVIQ7vQVOZGT4U2u1qiXuAqFM1KZUoEhCsE45ca+dsXZz/bJR6c6WulyMNlaiMaOAxy51qPjn+L8a1szFpidMfUTwi9Ct1k2SZecEkRm31ArVIeHEjszUM/Ziw7Svi5OrVI3qAkLZf8AJIHor538Ik5cufDGslKWTwzwB1Gr/wAHlzXGtstlTh070KSM8sjjWji1D1M7mKl1Xejg+mKgsqtht5UsMlrdZCvK04xz7aV2XY+12GYZUIv7woKDvF5GPVVRV5BSrLhSNJ4g8uFZfY67Opekl2a68dwjSFrUcHUc86zi24t5Npx6bIxa5NzLfDG0bSjjjEUP84qz8ZJ7qyNxueq4tO6uTRGfEV4ze1MOa0qSeGCDxBFYylLGYjjok47GwcnJCiheMigTWhhWtKfQeNZKVdStSZAGlDuSOwEcCKh+Nf46XlV6qy+TP2vWvzNuuXu06wApJ6xyrhc8IICscRms/Bv8dCUMMMPPPOHGkqGCe6mb0IvvtOIUEKTpK2FEcE57qWjqJ0vps48i2HXLE1sXEzd6ohIKuHIV05LDSUlXDPIGs8p1KX5zy94hEVYOgcCQVflUrU+HdGXIkIuh5ILjaXCOJ6wKJTamprOO4Shh9S4HPxmjur34wQocuAPOsnOujLctTbCwUNgJ1D94jma7t97cS+GUJS7vSE7snGT6acnKUq8pDMqW4dSR9B2Zlh+4rQBybPtFW7n84O+HsFKNk5OLuGDHWypbC3FBXUQpIx7/ABpvc/nBzw9gro6KbnTlnB1TzYXZanE7PullIU4Ix0JPInTwr5TtGuCpl4m6YVghuMwrKSrOSVY6ySa+qXB5DGzT7rmrQiKSrTzxp6q+HTCzd7glu1QS0NOEoB4rxxyfCl9XX1Wxb7Ie+GV9cm3whbxx147a1kIx4lvN7jxVJfcbDLTABwXORUBzI/70v2ahuT+mRCyd082EqdxwbIIIp1O2hhWx9uA1HdCGUaC8E4LY/hChx5c6S1NjnP04LL7/AKHU1NjnL04LP/hQfgqW22/tBIahstjLcZlICzn0f96aIvdtnQXGo9w+L1gYKnEjWQBgHjz5duazUq8vIdfjh5M+Oo5CpLflfmCKU0e1diTm8Y48fYlaV2JdbxjjHBIp1xLqyl5StRIKwogq7zUeT20VagW5+47/AHBR+oaLitRxkDsp/MYLLOg3GCyyaBZ5FxY3rKhweS0U9mRnV6BirM+fbEtORY8RTym0bpp9bnADrUAOsnJ8aZRbbcLbsy+6w2ovywCsasbpsAnkesjNZOlq2rpN52TFa360287Lg9zUiJDiEhKTgVHRTeEOYI0sNokdISCHNRVqyeZ51a6W99KoaKl78lI1wjwhRtAHpMhpQSpeEY4DvNTbPqejMvAgo1KHMUxoq7nmHSJR0KWo9bJKqS6tJSVcCMGq8VluG4VsApKhg8equ6MEY4HiMis+Nhx1wck2t0dOOrcIKjyrwKIIPPB5HrryijC4L4H7b0C8NrgRoqojzn6xpJdyjeAch2ZHDwFKp0F2AplLqsqdaDmnkU5zwPfUMYPdJa6Pnfaxu9PPOeFaXaK0TZnRZ5b0vOhDTzerIQo8AR3cfxpRyVNijnZijkqbFHOzMuFKSQoKII5EGrlqcUq6NKXPVEyeL+c4qCbEcgTHIrpSVtnBKTkGoaYaU45XcYajZHbube6XmyvN9AkyFP60hLj7AwBjjzHPtwM1SbauFqYRIty2LlBbVvEFKQVozz7x+PorLtrDbqVltCwk50rGQe407g35wylPypa4rbSfIZitgBZ7Ozs50i9K6o4huu+RCWldccQ3Xcm2gjwo8ZUuO0pZuKgtCiODQHFQHeTWdHBQ1EgZ445gVtY8yHtTCdgqjqjrCtacDKc8wc9Xf6az96jyZW0TjCYqkLcUEtN4xqSBgY8BmraW171zWH/9gtpbXvXPZn0HYBUMzliNcjMSWcpS6f1jfEZ8OVaG5fL3PD2CsL8FLraL1KjLjgPhoq3vWBkAprdXL5e54ewV1dLDorwef10Oi9os3N5UbZeQ+gAqbiFQCuWQmvjez0eVLuyroVJZZZWXHnCMJ48wB6M+ivss9hMvZx6OpWA7FKSRzGU184uUGEWI9r6cI7PACO0Apx09/wD9Un8QtUWoLl/6N9DZ0wlFd/8AQpfly7u78XWJlTMRk5KknRqP0lGqMi3zJNv6U/JckvJfLLaASvIHMg9mae22fBYZdtsCMWVLBU2qbwS+rkQfV2/91jO1Dy2HosoqYSQd0uKNO7I6sDmKRrdi2hHCX3OnW7P+OOy+5HL2bfT0NmIw8t1aAXlqGEJUeoejjU52fjG6FgJWhtpsAIU4neSF8eQPIflVCbfl3CG0mRHAlNY0SUKKVcO0VUlXOZNW05Ie1rZ8xekBQ8RxreML5JZeORiMNRJbvHJcm2E27c9ImxypxwJU2g5UkHrp5bLM5Z7nNkJ3j0ZtG7QgJyXiQDjA7O2qMCEnaKIl+S8oPsPYkPK62tOR/wDfpqG57STn5o+L3nGYyP1bYH7/AHnPXy9dYydtn8vP6+DGTts/l5/XwLbjNmvz31yFONuqJCkZI0j6OKrLYcbS0VoIDqdSOOcjJHtBqa4sSo891qacyAcrOrOSRnnVnpMYNxHteVxmCnd4IJXrUQc4Ix5QPhXRrilFYHk+iC6V9ikiJIW660llRWz56etPHTy9JAq09YbrHCC9BdQHPNJA7M+HCr8O7RWpLk8pwvoqUrbKsqUsLSMg44kpTnlzzT687aWqe0y1GjFvgd4op5cPzArdRWOTCd1ymlGOxilwZLb4YU2A6UlWnWngAMnPHhw7a86FIKSvdjSE6tWpOMZxzzg8SKvSpTD1yU/vkltba0ghogjLZSM4HHie+hiYw1a1wd63qVlWtSCpOSpHAcOxHPFVwjbrnhbFBuK+7udDZO/UUt8R5RHMfiKkNtmBTaSxxcxp8pPHIBHXw4HPGrUGRGYVCW4+EmPIUtY0klQynGOGDyqwLnEckMBSkthgNEOBvOshsJIUO7Bwe89uaMIh2zzhISqSUkpOMjsOR6xTxy52hdhRBW1JW8hOUKVp8hXcezupK6MryFhY4eUlOkZ7AMCtnbdiJj0BlEhttkvA6hkBxKiRjORngMcEnnnPKs5U+pj8jPUWVxUXN4EMBm1yoMmM46lMg+UwtY0K1Y80nkQarIs0xbMlamy2qMgOKQsYJT1kduK0e0OzQtUBuTMShJTH3ZQNQweIRpxwJJ4nPf6aU7Oz1IeXHlT0Mww2dTb3FKgeaR2c+qsrYzqTknkzja5QdlbyIwSCCkkEcQRTnZy4TGbmdLbsptwfrkDKjj6XhVhq32Kfc0CFJUhG8Gpl/KQtPXpV7jXHxdLt9yubkJ5UURUFaCR56M8h2/8AYVjZbCyLi1vjuXsthZFwezx3LNzsC1zLlNkvK3e7U+0vHnE9R9HLxqpbtmzLZZkpksvNnynWm14WkfnU9purlybdtN0fcKZf7J48wrhgejI/86q90S5ZI7NvYWpp5xBMpST+04nT4Y7O2sYO5fys7/tgxg7V/Kzv/wBErezyXW5rDP69xo62H21gpUPoqGeB99Q/EDvxKuQY76JjTgJQU5C0HrGB1ddL2bnMjwlQ2Xi2yoklKAATntPOmDV/LMVmFFbMNkFO+dbOpxXaRWso6iPDzuayjqI8PO50i23BpuHGgzHAJjZXuyvd+WOafTTG13VaZbdvvKN3KYOI77g4pODwJ6+f/nCokbRyZ90ajR2WVR8hKRL4nhx1lXMGrM961X+aGHGJKlIyhuUwnKVHGSOPUKWsc28WR/yuULWObeLY/wCV2GHweQJNt20ksyh5XRlEL6ljUniK29y+XueHsFJdhSyt3Sia3N3bZCHOSwnI4KFOrl8vc8PYK7Wim50ps4msm525ZPeFKb2RmOIJSpMJRBHMHRXwWM841MaebUd4lYUDnrzX3q8gq2QmBIyTCVgfyV8WskKNMLZLhEhp9K1IJ4KaHMjvGPUaNW1FZaOj8LlGNU20R326OXO4ErSEIZyhCB1ceJpbTS7XVEyO1HjwxGjoVqHHJWrtJ6+ZpXS1KxBbYO5QsQW2Apja7V8aR5IZdxLb0qbbPJYzxpdWr2Nt4Sl26O4ASChsqOAO0+weuqaqx1VOSKaqz063JPcsOu2a1RRYZCniVJBfWyOJUeo9dQOW1KLC0063IAjPrc3baP1qknzSfo8O3sqSUW7BLEt6E5J6QSXJhUAQSP3B1ePGkMm4pjT1v2iRKbDg8tTqgVKPX6aRqrlP6c7758v/AKEKq5T4zvvnyy9ePim5sLubE0tySAVMOJ4qPAc+38qz/GpY0Z+dJSzHbLrq84A5ntq7brV06HOdyveRkjQhIzqUTyp+OKY4bOhHppjhyyUxDe6B03A3O83ec8dWM+yoa0CrRcGNn3EoS263qLrikrSoIwMcOPE9v4Vn6vXPryXqs68hRRRWpqObQ8yi2ykdNbiP7wFK1AAqBBGNWknAIHAY51XTLidEZjrQCptpZDiU8d4Srge0Y0+g+NLqKnJj6Ky3kaxHGFyYLiHnHC243mJoPMHmCOBBxnt419KvVvud2vJmW9tDkZuIzw80vgqUrCHCCEngnj38xXyeJLXDcW4hCFlaCghYyMHH5U8G3N3RaTCakutqUlKS4FDyUgY8kYyknA5HHYBmtISSEdXprbJJw/c0u3l3ZduVpRNYej6GS84yrBUkrISARkjgATWMhRYSnAlchsskryFlOs481OSRjOAcjA4kEiq1yu827uIcmvbxaE6QcY8fTVKqyll5N9PpXVUo5JpSC0+sAJA5gJUCMdXIn2mtUi8Wpq0MwFKkXNbiQlScHIzxwD4cB3VkK7YfdjPpfYcLbiDlKhzFK30q3GexpbQrIpPsbSVZoshiC2lLxjxAorbA/XJCuKQU+kVBPRE2nhL6CFiXDwAHRhS0/wDn4+mklturUV92bIMl6YT5BS5pSr7Xb7K1VncE4Jur8MQ3jkb0EBLqT2g+38a5dsbKfmfbg5lsbKfmfbgxt2hNW+cYrT29U2kBxXUF9YFUqd7VWzoN0U8gHcyPLTw5K6x7/GkldWifXWpZydaifXWpZyFN7TeZEOBKgoAKXEKUhR5tqxxI8M0orQWme3MYYtcqIkqUFNMSBwKdQIwe3nVdQk4brKK6j6eMobfBTw2neA+qq/1Jr6Fc/nBzw9grFfB1GYi7VKaZWXHEQTvz1BZUngPRyra3L5e54ewV0aGnWmjzPxGSlqG0N2EhcFtKhlJbAI7eFY5z4NorFxVLtrwZSppSdy4kqSFHhnnnGCRTUSX0gAPuADgAFnhR0qT9Yd++atZXGxYkKV2zrz0vkz9z+Dm53XdJdusZttnO7bbjkBOfGqP6IJf97s/4J/Otd0qT9Yd++aOlSfrDv3zVY0VxWEhmPxDURWE/2MvE+CMtyErl3JLrY46ENlOr0nNWrl8HNwnJSw3dGI8RHBDDbBAHp48afdKk/WHfvmjpUn6w7981V6aty6miHrr3LqbMs78FM5TKWE3wlkYJbW2SkHuGalHwUIRMYcRMSWWwN4haCS4Rz6+R7K0nSpP1h375o6VJ+sO/fNS6IYwT7/UcdQji/BzJjXeRNbntNJeSpKUts40A9nHHKpU/BuhEJ2K3MWwlzmtrznPtE+wYpv0qT9Yd++aOlSfrDv3zVHpKn2M3q7m85MiPgjmgFIvDYSerdHj+Nefogl/3u1/gn861/SpP1h375o6VJ+sO/fNbKqC4RsviOpXD/YyH6IJf97s/4J/Ovf0QS/73Z/wT+da7pUn6w7980dKk/WHfvmj04h/EtT/d+xkf0QS/73Z/wT+dH6IJf97s/wCCfzrXdKk/WHfvmjpUn6w7980enHwT/EtT/d+xkf0QS/73Z/wT+dH6IJf97tf4J/Otd0qT9Yd++aOlSfrDv3zR6cSP4lqf7v2Mh+iCX/e7X+Cfzo/RBL/vdn/BP51r+lSfrDv3zR0qT9Yd++an04h/EtT/AHGR/RBL/vdn/BP515+iCX/e7P8Agn861/SpP1h375o6VJ+sO/fNR6cQ/iWp/u/YyH6IJf8AezP+CfzqRz4Kbk82hp2+hbaOCUqbUQPDNavpUn6w7980dKk/WHfvmodMHygfxHUPmX7CqBsHOaiKhXC4MzY2MJSpo6k9nHNKpHwROKfUqNdEoaPEJW0SR45rVdKk/WHfvmjpUn6w7981nHS1Rk5RRnHW3wbcWZD9EEv+92f8E/nTW37A3SDFTFNyivMpXrSFx1ZQc5yCFU66VJ+sO/fNHSpP1h375q86K5rEkWnr75rEmT7PbLQtnjJcjhS3pLhW44odWSQkdgGa5uXy9zw9gqLpUn6w7981GpalqKlqKlHmScmtVFRWEJylKbzJ7n//2Q==%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4786314" y="714356"/>
            <a:ext cx="321471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57158" y="357166"/>
            <a:ext cx="3000396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400" b="1" cap="small" dirty="0" smtClean="0">
                <a:solidFill>
                  <a:schemeClr val="bg1"/>
                </a:solidFill>
              </a:rPr>
              <a:t>Catégorie b.d 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8143900" y="142852"/>
          <a:ext cx="714375" cy="1387475"/>
        </p:xfrm>
        <a:graphic>
          <a:graphicData uri="http://schemas.openxmlformats.org/presentationml/2006/ole">
            <p:oleObj spid="_x0000_s21507" name="Image bitmap" r:id="rId4" imgW="3010320" imgH="6106377" progId="PBrush">
              <p:embed/>
            </p:oleObj>
          </a:graphicData>
        </a:graphic>
      </p:graphicFrame>
      <p:pic>
        <p:nvPicPr>
          <p:cNvPr id="21511" name="Picture 7" descr="http://ecx.images-amazon.com/images/I/81NSvVJzNk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42974" y="-14430500"/>
            <a:ext cx="5400000" cy="7888160"/>
          </a:xfrm>
          <a:prstGeom prst="rect">
            <a:avLst/>
          </a:prstGeom>
          <a:noFill/>
        </p:spPr>
      </p:pic>
      <p:pic>
        <p:nvPicPr>
          <p:cNvPr id="3" name="Picture 5" descr="Le Jeune Acteur, tome 1 : Aventures de Vincent Lacoste au cinéma - Babeli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31417">
            <a:off x="1142976" y="2071678"/>
            <a:ext cx="2868026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7" descr="Où est Anne Frank !, de Ari Folman, Lena Guberm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1929516"/>
            <a:ext cx="2711156" cy="4071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2"/>
    </p:custDataLst>
  </p:cSld>
  <p:clrMapOvr>
    <a:masterClrMapping/>
  </p:clrMapOvr>
  <p:transition spd="med" advTm="535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4942" y="285728"/>
            <a:ext cx="3471858" cy="84615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</a:rPr>
              <a:t>Prix Lycéen Talence 2022</a:t>
            </a:r>
            <a:endParaRPr lang="fr-FR" sz="2400" dirty="0"/>
          </a:p>
        </p:txBody>
      </p:sp>
      <p:pic>
        <p:nvPicPr>
          <p:cNvPr id="30722" name="Picture 2" descr="Clara et les ombres - cartonné - Andrea Fontana, Claudia Petrazzi, Marie  Giudicelli - Achat Livre ou ebook | fnac"/>
          <p:cNvPicPr>
            <a:picLocks noChangeAspect="1" noChangeArrowheads="1"/>
          </p:cNvPicPr>
          <p:nvPr/>
        </p:nvPicPr>
        <p:blipFill>
          <a:blip r:embed="rId2"/>
          <a:srcRect l="9945" r="10497"/>
          <a:stretch>
            <a:fillRect/>
          </a:stretch>
        </p:blipFill>
        <p:spPr bwMode="auto">
          <a:xfrm>
            <a:off x="2500298" y="1500174"/>
            <a:ext cx="3429024" cy="43100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5000"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7|1.2|4.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4|1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8|1.3|1|1.1|1.5|1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3|1.4|1.1|1.3|1.4|1.6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9|0.9|1.1|1.3|1.6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9|1.4|1.3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.2|1.1|1.3|1.2|1.4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1.1|1.2|1|1.1|1.2|1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536</TotalTime>
  <Words>135</Words>
  <Application>Microsoft Office PowerPoint</Application>
  <PresentationFormat>Affichage à l'écran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Image bitmap</vt:lpstr>
      <vt:lpstr>Diapositive 1</vt:lpstr>
      <vt:lpstr>Prix Lycéen Talence 2023</vt:lpstr>
      <vt:lpstr>Prix Lycéen Talence 2022</vt:lpstr>
      <vt:lpstr>Diapositive 4</vt:lpstr>
      <vt:lpstr>Prix Lycéen Talence 2022</vt:lpstr>
      <vt:lpstr>Prix Lycéen Talence 2023</vt:lpstr>
      <vt:lpstr>Prix Lycéen Talence 2022</vt:lpstr>
      <vt:lpstr>Prix Lycéen Talence 2022</vt:lpstr>
      <vt:lpstr>Prix Lycéen Talence 2022</vt:lpstr>
      <vt:lpstr>Pour tout renseignement….</vt:lpstr>
      <vt:lpstr>Diapositive 11</vt:lpstr>
      <vt:lpstr>Lauréats précédents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Prix Lycéen Talence 2015</dc:title>
  <dc:creator>Profil_7</dc:creator>
  <cp:lastModifiedBy>admin admin</cp:lastModifiedBy>
  <cp:revision>99</cp:revision>
  <dcterms:created xsi:type="dcterms:W3CDTF">2014-11-28T13:09:46Z</dcterms:created>
  <dcterms:modified xsi:type="dcterms:W3CDTF">2022-09-07T11:12:25Z</dcterms:modified>
</cp:coreProperties>
</file>