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80000"/>
    <a:srgbClr val="8A857A"/>
    <a:srgbClr val="FF0066"/>
    <a:srgbClr val="BF8565"/>
    <a:srgbClr val="EFD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E071-A6A8-47FB-A273-9361F3993B51}" type="datetimeFigureOut">
              <a:rPr lang="fr-FR" smtClean="0"/>
              <a:pPr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571472" y="4214818"/>
            <a:ext cx="500066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askerville Old Face" pitchFamily="18" charset="0"/>
              </a:rPr>
              <a:t>Le prix sera décerné début Mars </a:t>
            </a:r>
            <a:r>
              <a:rPr lang="fr-FR" sz="2400" b="1" dirty="0" smtClean="0">
                <a:latin typeface="Baskerville Old Face" pitchFamily="18" charset="0"/>
              </a:rPr>
              <a:t>2017, </a:t>
            </a:r>
            <a:r>
              <a:rPr lang="fr-FR" sz="2400" b="1" dirty="0" smtClean="0">
                <a:latin typeface="Baskerville Old Face" pitchFamily="18" charset="0"/>
              </a:rPr>
              <a:t>après discussions et délibérations entre élèves des lycées de Talence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868970" y="214290"/>
          <a:ext cx="3275030" cy="6643710"/>
        </p:xfrm>
        <a:graphic>
          <a:graphicData uri="http://schemas.openxmlformats.org/presentationml/2006/ole">
            <p:oleObj spid="_x0000_s1028" name="Image bitmap" r:id="rId4" imgW="3010320" imgH="6106377" progId="PBrush">
              <p:embed/>
            </p:oleObj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214290"/>
            <a:ext cx="728664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5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034" y="5715016"/>
            <a:ext cx="5143536" cy="4770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chemeClr val="bg1"/>
                </a:solidFill>
              </a:rPr>
              <a:t>Rendez-vous au CDI pour participer ! </a:t>
            </a:r>
            <a:endParaRPr lang="fr-FR" sz="2500" b="1" dirty="0">
              <a:solidFill>
                <a:schemeClr val="bg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85720" y="1285860"/>
            <a:ext cx="6858048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428596" y="1500174"/>
            <a:ext cx="6429420" cy="2428892"/>
          </a:xfrm>
          <a:prstGeom prst="rect">
            <a:avLst/>
          </a:prstGeom>
          <a:solidFill>
            <a:srgbClr val="7030A0"/>
          </a:solidFill>
          <a:ln w="38100" cmpd="thinThick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L’idée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Lire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débattre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romans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 de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voter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pour votre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livre préféré !!</a:t>
            </a:r>
          </a:p>
        </p:txBody>
      </p:sp>
    </p:spTree>
    <p:custDataLst>
      <p:tags r:id="rId2"/>
    </p:custDataLst>
  </p:cSld>
  <p:clrMapOvr>
    <a:masterClrMapping/>
  </p:clrMapOvr>
  <p:transition spd="slow" advTm="1071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0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2143108" y="214290"/>
            <a:ext cx="5500726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42910" y="1214422"/>
            <a:ext cx="3643306" cy="3682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cap="small" dirty="0" smtClean="0">
                <a:solidFill>
                  <a:schemeClr val="bg1"/>
                </a:solidFill>
              </a:rPr>
              <a:t>Catégorie B.D.</a:t>
            </a:r>
            <a:endParaRPr kumimoji="0" lang="fr-FR" sz="32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500298" y="785794"/>
            <a:ext cx="4786346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5143504" y="1214422"/>
            <a:ext cx="3643306" cy="42862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cap="small" dirty="0" smtClean="0">
                <a:solidFill>
                  <a:schemeClr val="bg1"/>
                </a:solidFill>
              </a:rPr>
              <a:t>Catégorie Romans</a:t>
            </a:r>
            <a:endParaRPr kumimoji="0" lang="fr-FR" sz="32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71472" y="1857364"/>
            <a:ext cx="3714776" cy="4801314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Buffalo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Runner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Tiburce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Faute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 Midi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(Jean- Yves Le</a:t>
            </a:r>
            <a:r>
              <a:rPr kumimoji="0" lang="fr-FR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Naour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Merci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Zidrou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endParaRPr lang="fr-F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océan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d’amour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Lupano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Vertiges de Quito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(Didier Tronchet)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Yallah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(Joseph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Safieddine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00596" y="1785926"/>
            <a:ext cx="3857684" cy="480131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Douze ans</a:t>
            </a:r>
            <a:r>
              <a:rPr lang="fr-FR" b="1" baseline="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sept mois et onze jours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(Lorris Murail)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Bleue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(Florence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Kinckel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Les Géants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(Benoît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Minville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Indomptables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(Philippe</a:t>
            </a:r>
            <a:r>
              <a:rPr kumimoji="0" lang="fr-FR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Arnaud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Justice pour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Louis Sam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(Elisabeth</a:t>
            </a:r>
            <a:r>
              <a:rPr kumimoji="0" lang="fr-FR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Stewart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tabLst/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Tous les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s’appellent Phénix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Natasia</a:t>
            </a:r>
            <a:r>
              <a:rPr kumimoji="0" lang="fr-FR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Rugani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358214" y="142852"/>
          <a:ext cx="571504" cy="971240"/>
        </p:xfrm>
        <a:graphic>
          <a:graphicData uri="http://schemas.openxmlformats.org/presentationml/2006/ole">
            <p:oleObj spid="_x0000_s24579" name="Image bitmap" r:id="rId4" imgW="3010320" imgH="6106377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 advTm="2046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0" grpId="0" animBg="1"/>
      <p:bldP spid="25" grpId="0" animBg="1"/>
      <p:bldP spid="245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969229" y="1000108"/>
          <a:ext cx="2941569" cy="5715040"/>
        </p:xfrm>
        <a:graphic>
          <a:graphicData uri="http://schemas.openxmlformats.org/presentationml/2006/ole">
            <p:oleObj spid="_x0000_s25604" name="Image bitmap" r:id="rId4" imgW="3010320" imgH="6106377" progId="PBrush">
              <p:embed/>
            </p:oleObj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285720" y="285728"/>
            <a:ext cx="864399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Talence </a:t>
            </a: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6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285852" y="1285860"/>
            <a:ext cx="5786478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57158" y="1857364"/>
            <a:ext cx="6500858" cy="3139321"/>
          </a:xfrm>
          <a:prstGeom prst="rect">
            <a:avLst/>
          </a:prstGeom>
          <a:solidFill>
            <a:srgbClr val="00B050"/>
          </a:solidFill>
          <a:ln w="381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bg1"/>
                </a:solidFill>
              </a:rPr>
              <a:t>Rendez-vous au CDI pour participer !!! </a:t>
            </a:r>
            <a:endParaRPr lang="fr-FR" sz="66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Tm="661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868988" y="214313"/>
          <a:ext cx="3275012" cy="6643687"/>
        </p:xfrm>
        <a:graphic>
          <a:graphicData uri="http://schemas.openxmlformats.org/presentationml/2006/ole">
            <p:oleObj spid="_x0000_s15363" name="Image bitmap" r:id="rId4" imgW="3010320" imgH="6106377" progId="PBrush">
              <p:embed/>
            </p:oleObj>
          </a:graphicData>
        </a:graphic>
      </p:graphicFrame>
      <p:sp>
        <p:nvSpPr>
          <p:cNvPr id="13" name="Titre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14348" y="1285860"/>
            <a:ext cx="6215106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7158" y="192880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En compétition pour l’année </a:t>
            </a:r>
            <a:r>
              <a:rPr lang="fr-FR" sz="3600" b="1" dirty="0" smtClean="0"/>
              <a:t>2017 </a:t>
            </a:r>
            <a:r>
              <a:rPr lang="fr-FR" sz="3600" b="1" dirty="0" smtClean="0"/>
              <a:t>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2910" y="3214686"/>
            <a:ext cx="6286544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5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5400" dirty="0" smtClean="0">
                <a:solidFill>
                  <a:schemeClr val="bg1"/>
                </a:solidFill>
              </a:rPr>
              <a:t> 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Tm="901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42910" y="1071546"/>
            <a:ext cx="764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sz="2200" b="1" dirty="0" smtClean="0">
                <a:solidFill>
                  <a:srgbClr val="7030A0"/>
                </a:solidFill>
              </a:rPr>
              <a:t>LA PYRAMIDE DES BESOINS </a:t>
            </a:r>
            <a:r>
              <a:rPr lang="fr-FR" sz="2200" b="1" dirty="0" smtClean="0">
                <a:solidFill>
                  <a:srgbClr val="7030A0"/>
                </a:solidFill>
              </a:rPr>
              <a:t>HUMAINS</a:t>
            </a:r>
            <a:r>
              <a:rPr lang="fr-FR" sz="2200" b="1" i="1" dirty="0" smtClean="0">
                <a:solidFill>
                  <a:srgbClr val="7030A0"/>
                </a:solidFill>
              </a:rPr>
              <a:t> </a:t>
            </a:r>
            <a:endParaRPr lang="fr-FR" sz="2200" b="1" i="1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00496" y="114298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3570" y="1142984"/>
            <a:ext cx="2977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sz="2200" b="1" dirty="0" smtClean="0">
                <a:solidFill>
                  <a:srgbClr val="7030A0"/>
                </a:solidFill>
              </a:rPr>
              <a:t>DYSFONCTIONNELLE </a:t>
            </a:r>
            <a:endParaRPr lang="fr-FR" sz="2200" dirty="0">
              <a:solidFill>
                <a:srgbClr val="7030A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214942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8286776" y="142852"/>
          <a:ext cx="642909" cy="1386874"/>
        </p:xfrm>
        <a:graphic>
          <a:graphicData uri="http://schemas.openxmlformats.org/presentationml/2006/ole">
            <p:oleObj spid="_x0000_s17412" name="Image bitmap" r:id="rId4" imgW="3010320" imgH="6106377" progId="PBrush">
              <p:embed/>
            </p:oleObj>
          </a:graphicData>
        </a:graphic>
      </p:graphicFrame>
      <p:sp>
        <p:nvSpPr>
          <p:cNvPr id="15" name="Titre 1"/>
          <p:cNvSpPr txBox="1">
            <a:spLocks noGrp="1"/>
          </p:cNvSpPr>
          <p:nvPr>
            <p:ph type="title"/>
          </p:nvPr>
        </p:nvSpPr>
        <p:spPr>
          <a:xfrm>
            <a:off x="5072066" y="0"/>
            <a:ext cx="3543296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7414" name="Picture 6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9" y="1714488"/>
            <a:ext cx="2802572" cy="4469366"/>
          </a:xfrm>
          <a:prstGeom prst="rect">
            <a:avLst/>
          </a:prstGeom>
          <a:noFill/>
        </p:spPr>
      </p:pic>
      <p:pic>
        <p:nvPicPr>
          <p:cNvPr id="17416" name="Picture 8" descr="http://www.ac-grenoble.fr/college/europa.montelimar/img/cdi/couvromans/lapyramidedesbesoinshumain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830674"/>
            <a:ext cx="2786082" cy="412340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Tm="2001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  <p:bldP spid="15" grpId="0" autoUpdateAnimBg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857752" y="357166"/>
            <a:ext cx="347185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121442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UN JOUR, IL </a:t>
            </a:r>
            <a:r>
              <a:rPr lang="fr-FR" sz="2400" b="1" dirty="0" smtClean="0">
                <a:solidFill>
                  <a:srgbClr val="7030A0"/>
                </a:solidFill>
              </a:rPr>
              <a:t>M’ARRIVERA…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36" y="1214422"/>
            <a:ext cx="16836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LES CHIENS </a:t>
            </a:r>
            <a:endParaRPr lang="fr-FR" sz="2400" dirty="0" smtClean="0">
              <a:solidFill>
                <a:srgbClr val="7030A0"/>
              </a:solidFill>
            </a:endParaRPr>
          </a:p>
          <a:p>
            <a:r>
              <a:rPr lang="fr-FR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929190" y="785794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8215338" y="142875"/>
          <a:ext cx="714350" cy="1387475"/>
        </p:xfrm>
        <a:graphic>
          <a:graphicData uri="http://schemas.openxmlformats.org/presentationml/2006/ole">
            <p:oleObj spid="_x0000_s16400" name="Image bitmap" r:id="rId4" imgW="3010320" imgH="6106377" progId="PBrush">
              <p:embed/>
            </p:oleObj>
          </a:graphicData>
        </a:graphic>
      </p:graphicFrame>
      <p:pic>
        <p:nvPicPr>
          <p:cNvPr id="16404" name="Picture 20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099" y="2071679"/>
            <a:ext cx="3122809" cy="4603252"/>
          </a:xfrm>
          <a:prstGeom prst="rect">
            <a:avLst/>
          </a:prstGeom>
          <a:noFill/>
        </p:spPr>
      </p:pic>
      <p:pic>
        <p:nvPicPr>
          <p:cNvPr id="16406" name="Picture 22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928802"/>
            <a:ext cx="3071834" cy="4557116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Tm="2053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786314" y="285728"/>
            <a:ext cx="347185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1472" y="1214422"/>
            <a:ext cx="348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QUELQU’UN QU’ON AIME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43438" y="11429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LITTLE SISTER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4929190" y="785794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8286776" y="142852"/>
          <a:ext cx="714375" cy="1387475"/>
        </p:xfrm>
        <a:graphic>
          <a:graphicData uri="http://schemas.openxmlformats.org/presentationml/2006/ole">
            <p:oleObj spid="_x0000_s18443" name="Image bitmap" r:id="rId4" imgW="3010320" imgH="6106377" progId="PBrush">
              <p:embed/>
            </p:oleObj>
          </a:graphicData>
        </a:graphic>
      </p:graphicFrame>
      <p:pic>
        <p:nvPicPr>
          <p:cNvPr id="18445" name="Picture 13" descr="Quelqu'un qu'on aime par Vid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843056"/>
            <a:ext cx="2777164" cy="4443464"/>
          </a:xfrm>
          <a:prstGeom prst="rect">
            <a:avLst/>
          </a:prstGeom>
          <a:noFill/>
        </p:spPr>
      </p:pic>
      <p:pic>
        <p:nvPicPr>
          <p:cNvPr id="18447" name="Picture 15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814144"/>
            <a:ext cx="3071834" cy="4500238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Tm="2056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868988" y="214313"/>
          <a:ext cx="3275012" cy="6643687"/>
        </p:xfrm>
        <a:graphic>
          <a:graphicData uri="http://schemas.openxmlformats.org/presentationml/2006/ole">
            <p:oleObj spid="_x0000_s26626" name="Image bitmap" r:id="rId4" imgW="3010320" imgH="6106377" progId="PBrush">
              <p:embed/>
            </p:oleObj>
          </a:graphicData>
        </a:graphic>
      </p:graphicFrame>
      <p:sp>
        <p:nvSpPr>
          <p:cNvPr id="13" name="Titre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Talence 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14348" y="1285860"/>
            <a:ext cx="6215106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7158" y="192880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En compétition pour l’année 2016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1472" y="3214686"/>
            <a:ext cx="6286544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5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5400" dirty="0" smtClean="0">
                <a:solidFill>
                  <a:schemeClr val="bg1"/>
                </a:solidFill>
              </a:rPr>
              <a:t> 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Tm="901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714876" y="214290"/>
            <a:ext cx="3429024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14480" y="128586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IRL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0628" y="135729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ULYSSE WINCOOP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4857752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143900" y="142852"/>
          <a:ext cx="714375" cy="1387475"/>
        </p:xfrm>
        <a:graphic>
          <a:graphicData uri="http://schemas.openxmlformats.org/presentationml/2006/ole">
            <p:oleObj spid="_x0000_s20483" name="Image bitmap" r:id="rId4" imgW="3010320" imgH="6106377" progId="PBrush">
              <p:embed/>
            </p:oleObj>
          </a:graphicData>
        </a:graphic>
      </p:graphicFrame>
      <p:pic>
        <p:nvPicPr>
          <p:cNvPr id="3" name="Picture 5" descr="In real l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928802"/>
            <a:ext cx="3738566" cy="3738567"/>
          </a:xfrm>
          <a:prstGeom prst="rect">
            <a:avLst/>
          </a:prstGeom>
          <a:noFill/>
        </p:spPr>
      </p:pic>
      <p:pic>
        <p:nvPicPr>
          <p:cNvPr id="20487" name="Picture 7" descr="Ulysse Wincoop - Ulysse Wincoop, 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881154"/>
            <a:ext cx="3857652" cy="3857653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Tm="2060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714876" y="285728"/>
            <a:ext cx="340042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596" y="100010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UN MAILLOT POUR L’ALGÉRIE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72066" y="10715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LES JOURS SUCRÉS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786314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143900" y="142852"/>
          <a:ext cx="714375" cy="1387475"/>
        </p:xfrm>
        <a:graphic>
          <a:graphicData uri="http://schemas.openxmlformats.org/presentationml/2006/ole">
            <p:oleObj spid="_x0000_s21507" name="Image bitmap" r:id="rId4" imgW="3010320" imgH="6106377" progId="PBrush">
              <p:embed/>
            </p:oleObj>
          </a:graphicData>
        </a:graphic>
      </p:graphicFrame>
      <p:pic>
        <p:nvPicPr>
          <p:cNvPr id="21511" name="Picture 7" descr="http://ecx.images-amazon.com/images/I/81NSvVJzNk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42974" y="-14430500"/>
            <a:ext cx="5400000" cy="7888160"/>
          </a:xfrm>
          <a:prstGeom prst="rect">
            <a:avLst/>
          </a:prstGeom>
          <a:noFill/>
        </p:spPr>
      </p:pic>
      <p:pic>
        <p:nvPicPr>
          <p:cNvPr id="21509" name="Picture 5" descr="Un maillot pour l'Algérie - Un maillot pour l'Algér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714488"/>
            <a:ext cx="4024318" cy="4024319"/>
          </a:xfrm>
          <a:prstGeom prst="rect">
            <a:avLst/>
          </a:prstGeom>
          <a:noFill/>
        </p:spPr>
      </p:pic>
      <p:pic>
        <p:nvPicPr>
          <p:cNvPr id="2" name="Picture 7" descr="Les jours sucré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1" y="1785926"/>
            <a:ext cx="4071965" cy="4071966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Tm="2035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572000" y="214290"/>
            <a:ext cx="347185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Prix Lycéen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Talence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2017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28728" y="114298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ROI OURS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72066" y="10715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AU REVOIR LA-HAUT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643438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8143875" y="142875"/>
          <a:ext cx="714375" cy="1387475"/>
        </p:xfrm>
        <a:graphic>
          <a:graphicData uri="http://schemas.openxmlformats.org/presentationml/2006/ole">
            <p:oleObj spid="_x0000_s22531" name="Image bitmap" r:id="rId4" imgW="3010320" imgH="6106377" progId="PBrush">
              <p:embed/>
            </p:oleObj>
          </a:graphicData>
        </a:graphic>
      </p:graphicFrame>
      <p:pic>
        <p:nvPicPr>
          <p:cNvPr id="22533" name="Picture 5" descr="Roi o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2071678"/>
            <a:ext cx="3857651" cy="3857652"/>
          </a:xfrm>
          <a:prstGeom prst="rect">
            <a:avLst/>
          </a:prstGeom>
          <a:noFill/>
        </p:spPr>
      </p:pic>
      <p:pic>
        <p:nvPicPr>
          <p:cNvPr id="22535" name="Picture 7" descr="Au revoir là-ha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1" y="2000240"/>
            <a:ext cx="3929089" cy="392909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med" advTm="2064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7|1.2|4.2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1|0.9|1.2|1.2|1.3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0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4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8|1.3|1|1.1|1.5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3|1.4|1.1|1.3|1.4|1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9|0.9|1.1|1.3|1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4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2|1.1|1.3|1.2|1.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1|1.2|1|1.1|1.2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|1.1|1.1|1.2|1.3|1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415</TotalTime>
  <Words>277</Words>
  <Application>Microsoft Office PowerPoint</Application>
  <PresentationFormat>Affichage à l'écran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Image bitmap</vt:lpstr>
      <vt:lpstr>Diapositive 1</vt:lpstr>
      <vt:lpstr>Prix Lycéen Talence 2017</vt:lpstr>
      <vt:lpstr>Prix Lycéen Talence 2017</vt:lpstr>
      <vt:lpstr>Prix Lycéen Talence 2017</vt:lpstr>
      <vt:lpstr>Prix Lycéen Talence 2017</vt:lpstr>
      <vt:lpstr>Prix Lycéen Talence 2017</vt:lpstr>
      <vt:lpstr>Prix Lycéen Talence 2017</vt:lpstr>
      <vt:lpstr>Prix Lycéen Talence 2017</vt:lpstr>
      <vt:lpstr>Prix Lycéen Talence 2017</vt:lpstr>
      <vt:lpstr>Prix Lycéen Talence 2016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Prix Lycéen Talence 2015</dc:title>
  <dc:creator>Profil_7</dc:creator>
  <cp:lastModifiedBy>Profil_7</cp:lastModifiedBy>
  <cp:revision>72</cp:revision>
  <dcterms:created xsi:type="dcterms:W3CDTF">2014-11-28T13:09:46Z</dcterms:created>
  <dcterms:modified xsi:type="dcterms:W3CDTF">2016-09-05T12:16:17Z</dcterms:modified>
</cp:coreProperties>
</file>